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9" r:id="rId1"/>
  </p:sldMasterIdLst>
  <p:notesMasterIdLst>
    <p:notesMasterId r:id="rId33"/>
  </p:notesMasterIdLst>
  <p:handoutMasterIdLst>
    <p:handoutMasterId r:id="rId34"/>
  </p:handoutMasterIdLst>
  <p:sldIdLst>
    <p:sldId id="299" r:id="rId2"/>
    <p:sldId id="325" r:id="rId3"/>
    <p:sldId id="373" r:id="rId4"/>
    <p:sldId id="300" r:id="rId5"/>
    <p:sldId id="374" r:id="rId6"/>
    <p:sldId id="266" r:id="rId7"/>
    <p:sldId id="303" r:id="rId8"/>
    <p:sldId id="375" r:id="rId9"/>
    <p:sldId id="376" r:id="rId10"/>
    <p:sldId id="377" r:id="rId11"/>
    <p:sldId id="378" r:id="rId12"/>
    <p:sldId id="379" r:id="rId13"/>
    <p:sldId id="380" r:id="rId14"/>
    <p:sldId id="381" r:id="rId15"/>
    <p:sldId id="382" r:id="rId16"/>
    <p:sldId id="383" r:id="rId17"/>
    <p:sldId id="366" r:id="rId18"/>
    <p:sldId id="384" r:id="rId19"/>
    <p:sldId id="385" r:id="rId20"/>
    <p:sldId id="386" r:id="rId21"/>
    <p:sldId id="387" r:id="rId22"/>
    <p:sldId id="388" r:id="rId23"/>
    <p:sldId id="389" r:id="rId24"/>
    <p:sldId id="390" r:id="rId25"/>
    <p:sldId id="391" r:id="rId26"/>
    <p:sldId id="351" r:id="rId27"/>
    <p:sldId id="346" r:id="rId28"/>
    <p:sldId id="321" r:id="rId29"/>
    <p:sldId id="339" r:id="rId30"/>
    <p:sldId id="340" r:id="rId31"/>
    <p:sldId id="392"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omson" initials="" lastIdx="5" clrIdx="0"/>
  <p:cmAuthor id="1" name="Amanda Lyons" initials="" lastIdx="2" clrIdx="1"/>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82" autoAdjust="0"/>
    <p:restoredTop sz="94575" autoAdjust="0"/>
  </p:normalViewPr>
  <p:slideViewPr>
    <p:cSldViewPr>
      <p:cViewPr>
        <p:scale>
          <a:sx n="75" d="100"/>
          <a:sy n="75" d="100"/>
        </p:scale>
        <p:origin x="-74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7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552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553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553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7B712F29-B1AB-4EEA-8E9F-5F23B5E2A443}"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573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73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573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036B446D-A2D7-4D07-ACEE-C16AFC07D886}"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D4FA14D4-7B70-4C87-8A08-C5BB41215BC0}" type="slidenum">
              <a:rPr lang="en-US" smtClean="0"/>
              <a:pPr/>
              <a:t>1</a:t>
            </a:fld>
            <a:endParaRPr lang="en-US"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GB" smtClean="0"/>
          </a:p>
        </p:txBody>
      </p:sp>
      <p:sp>
        <p:nvSpPr>
          <p:cNvPr id="19459" name="Slide Number Placeholder 3"/>
          <p:cNvSpPr>
            <a:spLocks noGrp="1"/>
          </p:cNvSpPr>
          <p:nvPr>
            <p:ph type="sldNum" sz="quarter" idx="5"/>
          </p:nvPr>
        </p:nvSpPr>
        <p:spPr>
          <a:noFill/>
        </p:spPr>
        <p:txBody>
          <a:bodyPr/>
          <a:lstStyle/>
          <a:p>
            <a:fld id="{41B44708-9579-42CB-91FF-F61D0316D8E7}"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a:ln/>
        </p:spPr>
      </p:sp>
      <p:sp>
        <p:nvSpPr>
          <p:cNvPr id="21506" name="Notes Placeholder 2"/>
          <p:cNvSpPr>
            <a:spLocks noGrp="1"/>
          </p:cNvSpPr>
          <p:nvPr>
            <p:ph type="body" idx="1"/>
          </p:nvPr>
        </p:nvSpPr>
        <p:spPr>
          <a:noFill/>
          <a:ln/>
        </p:spPr>
        <p:txBody>
          <a:bodyPr/>
          <a:lstStyle/>
          <a:p>
            <a:endParaRPr lang="en-GB" smtClean="0"/>
          </a:p>
        </p:txBody>
      </p:sp>
      <p:sp>
        <p:nvSpPr>
          <p:cNvPr id="21507" name="Slide Number Placeholder 3"/>
          <p:cNvSpPr>
            <a:spLocks noGrp="1"/>
          </p:cNvSpPr>
          <p:nvPr>
            <p:ph type="sldNum" sz="quarter" idx="5"/>
          </p:nvPr>
        </p:nvSpPr>
        <p:spPr>
          <a:noFill/>
        </p:spPr>
        <p:txBody>
          <a:bodyPr/>
          <a:lstStyle/>
          <a:p>
            <a:fld id="{814C673C-9C23-4B6B-8CBB-094ACCA35555}" type="slidenum">
              <a:rPr lang="en-US" smtClean="0"/>
              <a:pPr/>
              <a:t>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defRPr/>
              </a:pPr>
              <a:endParaRPr kumimoji="1" lang="en-US" sz="2400" dirty="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sz="2400" dirty="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pic>
        <p:nvPicPr>
          <p:cNvPr id="10" name="Picture 12"/>
          <p:cNvPicPr>
            <a:picLocks noChangeAspect="1" noChangeArrowheads="1"/>
          </p:cNvPicPr>
          <p:nvPr userDrawn="1"/>
        </p:nvPicPr>
        <p:blipFill>
          <a:blip r:embed="rId2"/>
          <a:srcRect/>
          <a:stretch>
            <a:fillRect/>
          </a:stretch>
        </p:blipFill>
        <p:spPr bwMode="auto">
          <a:xfrm>
            <a:off x="0" y="0"/>
            <a:ext cx="593725" cy="6858000"/>
          </a:xfrm>
          <a:prstGeom prst="rect">
            <a:avLst/>
          </a:prstGeom>
          <a:noFill/>
          <a:ln w="9525">
            <a:noFill/>
            <a:miter lim="800000"/>
            <a:headEnd/>
            <a:tailEnd/>
          </a:ln>
        </p:spPr>
      </p:pic>
      <p:sp>
        <p:nvSpPr>
          <p:cNvPr id="7066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7066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
        <p:nvSpPr>
          <p:cNvPr id="11" name="Rectangle 11"/>
          <p:cNvSpPr>
            <a:spLocks noGrp="1" noChangeArrowheads="1"/>
          </p:cNvSpPr>
          <p:nvPr>
            <p:ph type="sldNum" sz="quarter" idx="10"/>
          </p:nvPr>
        </p:nvSpPr>
        <p:spPr>
          <a:xfrm>
            <a:off x="76200" y="6248400"/>
            <a:ext cx="587375" cy="488950"/>
          </a:xfrm>
        </p:spPr>
        <p:txBody>
          <a:bodyPr anchorCtr="0"/>
          <a:lstStyle>
            <a:lvl1pPr>
              <a:defRPr/>
            </a:lvl1pPr>
          </a:lstStyle>
          <a:p>
            <a:pPr>
              <a:defRPr/>
            </a:pPr>
            <a:fld id="{A3370517-836B-4EAE-9A60-0AD6262B7A77}" type="slidenum">
              <a:rPr lang="en-US"/>
              <a:pPr>
                <a:defRPr/>
              </a:pPr>
              <a:t>‹#›</a:t>
            </a:fld>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D1364A1A-A102-4A09-B4E0-3B9BE63129BD}" type="slidenum">
              <a:rPr lang="en-US"/>
              <a:pPr>
                <a:defRPr/>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D5A1949E-1D13-47D0-9D88-57561D8943DA}" type="slidenum">
              <a:rPr lang="en-US"/>
              <a:pPr>
                <a:defRPr/>
              </a:pPr>
              <a:t>‹#›</a:t>
            </a:fld>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pPr>
              <a:defRPr/>
            </a:pPr>
            <a:fld id="{7DC255A6-F67D-4412-9E62-9E58705D432E}" type="slidenum">
              <a:rPr lang="en-US"/>
              <a:pPr>
                <a:defRPr/>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17179FEA-F0A1-4F08-BA9C-1E22A4F0ED76}" type="slidenum">
              <a:rPr lang="en-US"/>
              <a:pPr>
                <a:defRPr/>
              </a:pPr>
              <a:t>‹#›</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a:ln/>
        </p:spPr>
        <p:txBody>
          <a:bodyPr/>
          <a:lstStyle>
            <a:lvl1pPr>
              <a:defRPr/>
            </a:lvl1pPr>
          </a:lstStyle>
          <a:p>
            <a:pPr>
              <a:defRPr/>
            </a:pPr>
            <a:fld id="{50F49E2F-A009-4211-829B-E0A95437C999}" type="slidenum">
              <a:rPr lang="en-US"/>
              <a:pPr>
                <a:defRPr/>
              </a:pPr>
              <a:t>‹#›</a:t>
            </a:fld>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sldNum" sz="quarter" idx="10"/>
          </p:nvPr>
        </p:nvSpPr>
        <p:spPr>
          <a:ln/>
        </p:spPr>
        <p:txBody>
          <a:bodyPr/>
          <a:lstStyle>
            <a:lvl1pPr>
              <a:defRPr/>
            </a:lvl1pPr>
          </a:lstStyle>
          <a:p>
            <a:pPr>
              <a:defRPr/>
            </a:pPr>
            <a:fld id="{9DAC3EBC-D49E-43F8-83E6-5A2F6208C417}" type="slidenum">
              <a:rPr lang="en-US"/>
              <a:pPr>
                <a:defRPr/>
              </a:pPr>
              <a:t>‹#›</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sldNum" sz="quarter" idx="10"/>
          </p:nvPr>
        </p:nvSpPr>
        <p:spPr>
          <a:ln/>
        </p:spPr>
        <p:txBody>
          <a:bodyPr/>
          <a:lstStyle>
            <a:lvl1pPr>
              <a:defRPr/>
            </a:lvl1pPr>
          </a:lstStyle>
          <a:p>
            <a:pPr>
              <a:defRPr/>
            </a:pPr>
            <a:fld id="{7D81CC04-2A9B-4588-A2C6-264E6DD1B15A}" type="slidenum">
              <a:rPr lang="en-US"/>
              <a:pPr>
                <a:defRPr/>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sldNum" sz="quarter" idx="10"/>
          </p:nvPr>
        </p:nvSpPr>
        <p:spPr>
          <a:ln/>
        </p:spPr>
        <p:txBody>
          <a:bodyPr/>
          <a:lstStyle>
            <a:lvl1pPr>
              <a:defRPr/>
            </a:lvl1pPr>
          </a:lstStyle>
          <a:p>
            <a:pPr>
              <a:defRPr/>
            </a:pPr>
            <a:fld id="{F4961826-41BE-45B7-B902-AE635D7D63B9}" type="slidenum">
              <a:rPr lang="en-US"/>
              <a:pPr>
                <a:defRPr/>
              </a:pPr>
              <a:t>‹#›</a:t>
            </a:fld>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2" name="Group 2"/>
          <p:cNvGrpSpPr>
            <a:grpSpLocks/>
          </p:cNvGrpSpPr>
          <p:nvPr userDrawn="1"/>
        </p:nvGrpSpPr>
        <p:grpSpPr bwMode="auto">
          <a:xfrm>
            <a:off x="0" y="0"/>
            <a:ext cx="7620000" cy="6858000"/>
            <a:chOff x="0" y="0"/>
            <a:chExt cx="4800" cy="4320"/>
          </a:xfrm>
        </p:grpSpPr>
        <p:grpSp>
          <p:nvGrpSpPr>
            <p:cNvPr id="3" name="Group 3"/>
            <p:cNvGrpSpPr>
              <a:grpSpLocks/>
            </p:cNvGrpSpPr>
            <p:nvPr userDrawn="1"/>
          </p:nvGrpSpPr>
          <p:grpSpPr bwMode="auto">
            <a:xfrm>
              <a:off x="0" y="0"/>
              <a:ext cx="2016" cy="4320"/>
              <a:chOff x="0" y="0"/>
              <a:chExt cx="2016" cy="4320"/>
            </a:xfrm>
          </p:grpSpPr>
          <p:sp>
            <p:nvSpPr>
              <p:cNvPr id="7"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8"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4" name="Group 6"/>
            <p:cNvGrpSpPr>
              <a:grpSpLocks/>
            </p:cNvGrpSpPr>
            <p:nvPr/>
          </p:nvGrpSpPr>
          <p:grpSpPr bwMode="auto">
            <a:xfrm>
              <a:off x="144" y="1248"/>
              <a:ext cx="4656" cy="201"/>
              <a:chOff x="144" y="1248"/>
              <a:chExt cx="4656" cy="201"/>
            </a:xfrm>
          </p:grpSpPr>
          <p:sp>
            <p:nvSpPr>
              <p:cNvPr id="5"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9" name="Text Box 21"/>
          <p:cNvSpPr txBox="1">
            <a:spLocks noChangeArrowheads="1"/>
          </p:cNvSpPr>
          <p:nvPr userDrawn="1"/>
        </p:nvSpPr>
        <p:spPr bwMode="auto">
          <a:xfrm>
            <a:off x="-3175" y="3276600"/>
            <a:ext cx="492125"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dirty="0"/>
              <a:t>Lesson 1</a:t>
            </a:r>
          </a:p>
        </p:txBody>
      </p:sp>
      <p:sp>
        <p:nvSpPr>
          <p:cNvPr id="10" name="Footer Placeholder 3"/>
          <p:cNvSpPr txBox="1">
            <a:spLocks/>
          </p:cNvSpPr>
          <p:nvPr userDrawn="1"/>
        </p:nvSpPr>
        <p:spPr bwMode="auto">
          <a:xfrm>
            <a:off x="1676400" y="6230938"/>
            <a:ext cx="7164388" cy="474662"/>
          </a:xfrm>
          <a:prstGeom prst="rect">
            <a:avLst/>
          </a:prstGeom>
          <a:noFill/>
          <a:ln w="9525">
            <a:noFill/>
            <a:miter lim="800000"/>
            <a:headEnd/>
            <a:tailEnd/>
          </a:ln>
          <a:effectLst/>
        </p:spPr>
        <p:txBody>
          <a:bodyPr anchor="b"/>
          <a:lstStyle/>
          <a:p>
            <a:pPr algn="r">
              <a:defRPr/>
            </a:pPr>
            <a:r>
              <a:rPr lang="en-US" b="1" dirty="0">
                <a:latin typeface="Arial" pitchFamily="34" charset="0"/>
              </a:rPr>
              <a:t>CLB: MS Office 2007 Companion</a:t>
            </a:r>
          </a:p>
        </p:txBody>
      </p:sp>
      <p:sp>
        <p:nvSpPr>
          <p:cNvPr id="11" name="Text Box 14"/>
          <p:cNvSpPr txBox="1">
            <a:spLocks noChangeArrowheads="1"/>
          </p:cNvSpPr>
          <p:nvPr userDrawn="1"/>
        </p:nvSpPr>
        <p:spPr bwMode="auto">
          <a:xfrm>
            <a:off x="914400" y="6400800"/>
            <a:ext cx="3886200" cy="366713"/>
          </a:xfrm>
          <a:prstGeom prst="rect">
            <a:avLst/>
          </a:prstGeom>
          <a:noFill/>
          <a:ln w="9525">
            <a:noFill/>
            <a:miter lim="800000"/>
            <a:headEnd/>
            <a:tailEnd/>
          </a:ln>
          <a:effectLst/>
        </p:spPr>
        <p:txBody>
          <a:bodyPr>
            <a:spAutoFit/>
          </a:bodyPr>
          <a:lstStyle/>
          <a:p>
            <a:pPr eaLnBrk="0" hangingPunct="0">
              <a:spcBef>
                <a:spcPct val="50000"/>
              </a:spcBef>
              <a:defRPr/>
            </a:pPr>
            <a:r>
              <a:rPr lang="en-US" b="1" dirty="0">
                <a:latin typeface="Arial" pitchFamily="34" charset="0"/>
              </a:rPr>
              <a:t>Campbell</a:t>
            </a:r>
          </a:p>
        </p:txBody>
      </p:sp>
      <p:sp>
        <p:nvSpPr>
          <p:cNvPr id="12" name="Slide Number Placeholder 3"/>
          <p:cNvSpPr>
            <a:spLocks noGrp="1"/>
          </p:cNvSpPr>
          <p:nvPr>
            <p:ph type="sldNum" sz="quarter" idx="10"/>
          </p:nvPr>
        </p:nvSpPr>
        <p:spPr/>
        <p:txBody>
          <a:bodyPr/>
          <a:lstStyle>
            <a:lvl1pPr>
              <a:defRPr/>
            </a:lvl1pPr>
          </a:lstStyle>
          <a:p>
            <a:pPr>
              <a:defRPr/>
            </a:pPr>
            <a:fld id="{BF6F534F-AEF6-45E6-ABC9-2DB4C54CA93C}"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9EAB19F4-62E7-424C-A93D-323EC4905DFD}" type="slidenum">
              <a:rPr lang="en-US"/>
              <a:pPr>
                <a:defRPr/>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6F3CB9D3-281E-46C6-B90F-A3FFB1C51627}" type="slidenum">
              <a:rPr lang="en-US"/>
              <a:pPr>
                <a:defRPr/>
              </a:pPr>
              <a:t>‹#›</a:t>
            </a:fld>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0" y="0"/>
            <a:ext cx="7620000" cy="6858000"/>
            <a:chOff x="0" y="0"/>
            <a:chExt cx="4800" cy="4320"/>
          </a:xfrm>
        </p:grpSpPr>
        <p:grpSp>
          <p:nvGrpSpPr>
            <p:cNvPr id="1034" name="Group 3"/>
            <p:cNvGrpSpPr>
              <a:grpSpLocks/>
            </p:cNvGrpSpPr>
            <p:nvPr userDrawn="1"/>
          </p:nvGrpSpPr>
          <p:grpSpPr bwMode="auto">
            <a:xfrm>
              <a:off x="0" y="0"/>
              <a:ext cx="2016" cy="4320"/>
              <a:chOff x="0" y="0"/>
              <a:chExt cx="2016" cy="4320"/>
            </a:xfrm>
          </p:grpSpPr>
          <p:sp>
            <p:nvSpPr>
              <p:cNvPr id="6963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6963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1035" name="Group 6"/>
            <p:cNvGrpSpPr>
              <a:grpSpLocks/>
            </p:cNvGrpSpPr>
            <p:nvPr/>
          </p:nvGrpSpPr>
          <p:grpSpPr bwMode="auto">
            <a:xfrm>
              <a:off x="144" y="1248"/>
              <a:ext cx="4656" cy="201"/>
              <a:chOff x="144" y="1248"/>
              <a:chExt cx="4656" cy="201"/>
            </a:xfrm>
          </p:grpSpPr>
          <p:sp>
            <p:nvSpPr>
              <p:cNvPr id="6963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964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964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latin typeface="Arial" charset="0"/>
              </a:defRPr>
            </a:lvl1pPr>
          </a:lstStyle>
          <a:p>
            <a:pPr>
              <a:defRPr/>
            </a:pPr>
            <a:fld id="{3CDBF0A1-1BC8-4A7B-AB8F-D5EF365E7DCA}" type="slidenum">
              <a:rPr lang="en-US"/>
              <a:pPr>
                <a:defRPr/>
              </a:pPr>
              <a:t>‹#›</a:t>
            </a:fld>
            <a:endParaRPr lang="en-US" dirty="0"/>
          </a:p>
        </p:txBody>
      </p:sp>
      <p:sp>
        <p:nvSpPr>
          <p:cNvPr id="69653" name="Text Box 21"/>
          <p:cNvSpPr txBox="1">
            <a:spLocks noChangeArrowheads="1"/>
          </p:cNvSpPr>
          <p:nvPr userDrawn="1"/>
        </p:nvSpPr>
        <p:spPr bwMode="auto">
          <a:xfrm>
            <a:off x="-6350" y="2743200"/>
            <a:ext cx="800100"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dirty="0"/>
              <a:t/>
            </a:r>
            <a:br>
              <a:rPr lang="en-US" sz="2000" b="1" dirty="0"/>
            </a:br>
            <a:r>
              <a:rPr lang="en-US" sz="2000" b="1" dirty="0"/>
              <a:t>Lesson 13</a:t>
            </a:r>
          </a:p>
        </p:txBody>
      </p:sp>
      <p:sp>
        <p:nvSpPr>
          <p:cNvPr id="1039" name="Text Box 15"/>
          <p:cNvSpPr txBox="1">
            <a:spLocks noChangeArrowheads="1"/>
          </p:cNvSpPr>
          <p:nvPr userDrawn="1"/>
        </p:nvSpPr>
        <p:spPr bwMode="auto">
          <a:xfrm>
            <a:off x="838200" y="6324600"/>
            <a:ext cx="2514600" cy="396875"/>
          </a:xfrm>
          <a:prstGeom prst="rect">
            <a:avLst/>
          </a:prstGeom>
          <a:noFill/>
          <a:ln w="9525">
            <a:noFill/>
            <a:miter lim="800000"/>
            <a:headEnd/>
            <a:tailEnd/>
          </a:ln>
          <a:effectLst/>
        </p:spPr>
        <p:txBody>
          <a:bodyPr>
            <a:spAutoFit/>
          </a:bodyPr>
          <a:lstStyle/>
          <a:p>
            <a:pPr eaLnBrk="0" hangingPunct="0">
              <a:spcBef>
                <a:spcPct val="50000"/>
              </a:spcBef>
              <a:defRPr/>
            </a:pPr>
            <a:r>
              <a:rPr lang="en-US" sz="2000" b="1" dirty="0"/>
              <a:t>Morrison / Wells</a:t>
            </a:r>
          </a:p>
        </p:txBody>
      </p:sp>
      <p:sp>
        <p:nvSpPr>
          <p:cNvPr id="1040" name="Text Box 16"/>
          <p:cNvSpPr txBox="1">
            <a:spLocks noChangeArrowheads="1"/>
          </p:cNvSpPr>
          <p:nvPr userDrawn="1"/>
        </p:nvSpPr>
        <p:spPr bwMode="auto">
          <a:xfrm>
            <a:off x="4724400" y="6324600"/>
            <a:ext cx="4267200" cy="396875"/>
          </a:xfrm>
          <a:prstGeom prst="rect">
            <a:avLst/>
          </a:prstGeom>
          <a:noFill/>
          <a:ln w="9525">
            <a:noFill/>
            <a:miter lim="800000"/>
            <a:headEnd/>
            <a:tailEnd/>
          </a:ln>
          <a:effectLst/>
        </p:spPr>
        <p:txBody>
          <a:bodyPr>
            <a:spAutoFit/>
          </a:bodyPr>
          <a:lstStyle/>
          <a:p>
            <a:pPr algn="r" eaLnBrk="0" hangingPunct="0">
              <a:spcBef>
                <a:spcPct val="50000"/>
              </a:spcBef>
              <a:defRPr/>
            </a:pPr>
            <a:r>
              <a:rPr lang="en-US" sz="2000" b="1" dirty="0"/>
              <a:t>CLB: A Comp Guide to IC</a:t>
            </a:r>
            <a:r>
              <a:rPr lang="en-US" sz="2000" b="1" baseline="30000" dirty="0"/>
              <a:t>3</a:t>
            </a:r>
            <a:r>
              <a:rPr lang="en-US" sz="2000" b="1" dirty="0"/>
              <a:t> 3E</a:t>
            </a:r>
          </a:p>
        </p:txBody>
      </p:sp>
      <p:pic>
        <p:nvPicPr>
          <p:cNvPr id="1033" name="Picture 15"/>
          <p:cNvPicPr>
            <a:picLocks noChangeAspect="1" noChangeArrowheads="1"/>
          </p:cNvPicPr>
          <p:nvPr userDrawn="1"/>
        </p:nvPicPr>
        <p:blipFill>
          <a:blip r:embed="rId14"/>
          <a:srcRect/>
          <a:stretch>
            <a:fillRect/>
          </a:stretch>
        </p:blipFill>
        <p:spPr bwMode="auto">
          <a:xfrm>
            <a:off x="0" y="0"/>
            <a:ext cx="1524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83" r:id="rId7"/>
    <p:sldLayoutId id="2147483676" r:id="rId8"/>
    <p:sldLayoutId id="2147483675" r:id="rId9"/>
    <p:sldLayoutId id="2147483674" r:id="rId10"/>
    <p:sldLayoutId id="2147483673" r:id="rId11"/>
    <p:sldLayoutId id="2147483672" r:id="rId12"/>
  </p:sldLayoutIdLst>
  <p:transition/>
  <p:timing>
    <p:tnLst>
      <p:par>
        <p:cTn id="1" dur="indefinite" restart="never" nodeType="tmRoot"/>
      </p:par>
    </p:tnLst>
  </p:timing>
  <p:hf hdr="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1"/>
          <p:cNvSpPr>
            <a:spLocks noGrp="1" noChangeArrowheads="1"/>
          </p:cNvSpPr>
          <p:nvPr>
            <p:ph type="sldNum" sz="quarter" idx="10"/>
          </p:nvPr>
        </p:nvSpPr>
        <p:spPr>
          <a:noFill/>
        </p:spPr>
        <p:txBody>
          <a:bodyPr/>
          <a:lstStyle/>
          <a:p>
            <a:fld id="{B9B6FE73-D6CE-45F8-A43B-0D22D9760E9A}" type="slidenum">
              <a:rPr lang="en-US" smtClean="0"/>
              <a:pPr/>
              <a:t>1</a:t>
            </a:fld>
            <a:endParaRPr lang="en-US" smtClean="0"/>
          </a:p>
        </p:txBody>
      </p:sp>
      <p:sp>
        <p:nvSpPr>
          <p:cNvPr id="16386" name="AutoShape 2"/>
          <p:cNvSpPr>
            <a:spLocks noGrp="1" noChangeArrowheads="1"/>
          </p:cNvSpPr>
          <p:nvPr>
            <p:ph type="ctrTitle"/>
          </p:nvPr>
        </p:nvSpPr>
        <p:spPr/>
        <p:txBody>
          <a:bodyPr/>
          <a:lstStyle/>
          <a:p>
            <a:pPr eaLnBrk="1" hangingPunct="1"/>
            <a:r>
              <a:rPr lang="en-US" sz="3200" smtClean="0"/>
              <a:t>Lesson 8</a:t>
            </a:r>
            <a:br>
              <a:rPr lang="en-US" sz="3200" smtClean="0"/>
            </a:br>
            <a:r>
              <a:rPr lang="en-US" sz="3200" smtClean="0"/>
              <a:t>Editing and Formatting Documents</a:t>
            </a:r>
          </a:p>
        </p:txBody>
      </p:sp>
      <p:sp>
        <p:nvSpPr>
          <p:cNvPr id="16387" name="Rectangle 3"/>
          <p:cNvSpPr>
            <a:spLocks noGrp="1" noChangeArrowheads="1"/>
          </p:cNvSpPr>
          <p:nvPr>
            <p:ph type="subTitle" idx="1"/>
          </p:nvPr>
        </p:nvSpPr>
        <p:spPr>
          <a:xfrm>
            <a:off x="4673600" y="2927350"/>
            <a:ext cx="4241800" cy="1822450"/>
          </a:xfrm>
        </p:spPr>
        <p:txBody>
          <a:bodyPr/>
          <a:lstStyle/>
          <a:p>
            <a:pPr eaLnBrk="1" hangingPunct="1"/>
            <a:r>
              <a:rPr lang="en-US" b="1" smtClean="0"/>
              <a:t>Computer Literacy BASICS: A Comprehensive Guide to IC</a:t>
            </a:r>
            <a:r>
              <a:rPr lang="en-US" b="1" baseline="30000" smtClean="0"/>
              <a:t>3</a:t>
            </a:r>
            <a:r>
              <a:rPr lang="en-US" b="1" smtClean="0"/>
              <a:t>, 3</a:t>
            </a:r>
            <a:r>
              <a:rPr lang="en-US" b="1" baseline="30000" smtClean="0"/>
              <a:t>rd</a:t>
            </a:r>
            <a:r>
              <a:rPr lang="en-US" b="1" smtClean="0"/>
              <a:t> Edition</a:t>
            </a:r>
            <a:endParaRPr lang="en-US" smtClean="0"/>
          </a:p>
        </p:txBody>
      </p:sp>
      <p:sp>
        <p:nvSpPr>
          <p:cNvPr id="16388" name="Text Box 6"/>
          <p:cNvSpPr txBox="1">
            <a:spLocks noChangeArrowheads="1"/>
          </p:cNvSpPr>
          <p:nvPr/>
        </p:nvSpPr>
        <p:spPr bwMode="auto">
          <a:xfrm>
            <a:off x="609600" y="6248400"/>
            <a:ext cx="2667000" cy="366713"/>
          </a:xfrm>
          <a:prstGeom prst="rect">
            <a:avLst/>
          </a:prstGeom>
          <a:noFill/>
          <a:ln w="9525">
            <a:noFill/>
            <a:miter lim="800000"/>
            <a:headEnd/>
            <a:tailEnd/>
          </a:ln>
        </p:spPr>
        <p:txBody>
          <a:bodyPr>
            <a:spAutoFit/>
          </a:bodyPr>
          <a:lstStyle/>
          <a:p>
            <a:pPr eaLnBrk="0" hangingPunct="0">
              <a:spcBef>
                <a:spcPct val="50000"/>
              </a:spcBef>
            </a:pPr>
            <a:endParaRPr lang="en-GB"/>
          </a:p>
        </p:txBody>
      </p:sp>
      <p:sp>
        <p:nvSpPr>
          <p:cNvPr id="16389" name="Text Box 7"/>
          <p:cNvSpPr txBox="1">
            <a:spLocks noChangeArrowheads="1"/>
          </p:cNvSpPr>
          <p:nvPr/>
        </p:nvSpPr>
        <p:spPr bwMode="auto">
          <a:xfrm>
            <a:off x="685800" y="6324600"/>
            <a:ext cx="2514600" cy="396875"/>
          </a:xfrm>
          <a:prstGeom prst="rect">
            <a:avLst/>
          </a:prstGeom>
          <a:noFill/>
          <a:ln w="9525">
            <a:noFill/>
            <a:miter lim="800000"/>
            <a:headEnd/>
            <a:tailEnd/>
          </a:ln>
        </p:spPr>
        <p:txBody>
          <a:bodyPr>
            <a:spAutoFit/>
          </a:bodyPr>
          <a:lstStyle/>
          <a:p>
            <a:pPr eaLnBrk="0" hangingPunct="0">
              <a:spcBef>
                <a:spcPct val="50000"/>
              </a:spcBef>
            </a:pPr>
            <a:r>
              <a:rPr lang="en-US" sz="2000" b="1"/>
              <a:t>Morrison / Wells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3"/>
          <p:cNvSpPr>
            <a:spLocks noGrp="1" noChangeArrowheads="1"/>
          </p:cNvSpPr>
          <p:nvPr>
            <p:ph type="sldNum" sz="quarter" idx="10"/>
          </p:nvPr>
        </p:nvSpPr>
        <p:spPr>
          <a:noFill/>
        </p:spPr>
        <p:txBody>
          <a:bodyPr/>
          <a:lstStyle/>
          <a:p>
            <a:fld id="{B368C038-CB6A-4FBB-A319-D76F23A31F87}" type="slidenum">
              <a:rPr lang="en-US" smtClean="0"/>
              <a:pPr/>
              <a:t>10</a:t>
            </a:fld>
            <a:endParaRPr lang="en-US" smtClean="0"/>
          </a:p>
        </p:txBody>
      </p:sp>
      <p:sp>
        <p:nvSpPr>
          <p:cNvPr id="2867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AD1FFBD6-3160-4A20-824A-6F546485FA1E}" type="slidenum">
              <a:rPr lang="en-US" sz="2600" b="1">
                <a:solidFill>
                  <a:schemeClr val="bg1"/>
                </a:solidFill>
              </a:rPr>
              <a:pPr/>
              <a:t>10</a:t>
            </a:fld>
            <a:endParaRPr lang="en-US" sz="2600" b="1">
              <a:solidFill>
                <a:schemeClr val="bg1"/>
              </a:solidFill>
            </a:endParaRPr>
          </a:p>
        </p:txBody>
      </p:sp>
      <p:sp>
        <p:nvSpPr>
          <p:cNvPr id="28675" name="Title 1"/>
          <p:cNvSpPr>
            <a:spLocks noGrp="1"/>
          </p:cNvSpPr>
          <p:nvPr>
            <p:ph type="title"/>
          </p:nvPr>
        </p:nvSpPr>
        <p:spPr/>
        <p:txBody>
          <a:bodyPr/>
          <a:lstStyle/>
          <a:p>
            <a:pPr eaLnBrk="1" hangingPunct="1"/>
            <a:r>
              <a:rPr lang="en-US" smtClean="0"/>
              <a:t>Editing Documents (continued)</a:t>
            </a:r>
          </a:p>
        </p:txBody>
      </p:sp>
      <p:sp>
        <p:nvSpPr>
          <p:cNvPr id="28676" name="Rectangle 7"/>
          <p:cNvSpPr>
            <a:spLocks noGrp="1" noChangeArrowheads="1"/>
          </p:cNvSpPr>
          <p:nvPr>
            <p:ph type="body" sz="half" idx="4294967295"/>
          </p:nvPr>
        </p:nvSpPr>
        <p:spPr>
          <a:xfrm>
            <a:off x="838200" y="2362200"/>
            <a:ext cx="7848600" cy="3810000"/>
          </a:xfrm>
        </p:spPr>
        <p:txBody>
          <a:bodyPr/>
          <a:lstStyle/>
          <a:p>
            <a:r>
              <a:rPr lang="en-US" sz="2200" b="1" smtClean="0"/>
              <a:t>Deleting and Inserting Characters:</a:t>
            </a:r>
          </a:p>
          <a:p>
            <a:r>
              <a:rPr lang="en-US" sz="2200" smtClean="0"/>
              <a:t>You can quickly delete characters one at a time by using either the Backspace or Delete key.</a:t>
            </a:r>
          </a:p>
          <a:p>
            <a:r>
              <a:rPr lang="en-US" sz="2200" smtClean="0"/>
              <a:t>In Insert mode, you enter text in front of existing text. The existing text shifts to the right to make room for the new text.</a:t>
            </a:r>
          </a:p>
          <a:p>
            <a:r>
              <a:rPr lang="en-US" sz="2200" smtClean="0"/>
              <a:t>When Insert mode is turned off, Overtype mode is activated.</a:t>
            </a:r>
          </a:p>
          <a:p>
            <a:r>
              <a:rPr lang="en-US" sz="2200" smtClean="0"/>
              <a:t>In Overtype mode, new text replaces the existing text. </a:t>
            </a:r>
          </a:p>
          <a:p>
            <a:r>
              <a:rPr lang="en-US" sz="2200" smtClean="0"/>
              <a:t>You can change the settings for Insert mode and Overtype mode in the Word Options dialog box.</a:t>
            </a:r>
          </a:p>
        </p:txBody>
      </p:sp>
      <p:sp>
        <p:nvSpPr>
          <p:cNvPr id="2867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F100905E-9FC3-49EC-8D8A-C10229EF645C}" type="slidenum">
              <a:rPr lang="en-US" sz="2600" b="1">
                <a:solidFill>
                  <a:schemeClr val="bg1"/>
                </a:solidFill>
              </a:rPr>
              <a:pPr/>
              <a:t>10</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3"/>
          <p:cNvSpPr>
            <a:spLocks noGrp="1" noChangeArrowheads="1"/>
          </p:cNvSpPr>
          <p:nvPr>
            <p:ph type="sldNum" sz="quarter" idx="10"/>
          </p:nvPr>
        </p:nvSpPr>
        <p:spPr>
          <a:noFill/>
        </p:spPr>
        <p:txBody>
          <a:bodyPr/>
          <a:lstStyle/>
          <a:p>
            <a:fld id="{DEB2210C-0EB4-40C2-B356-8AADCD5C0177}" type="slidenum">
              <a:rPr lang="en-US" smtClean="0"/>
              <a:pPr/>
              <a:t>11</a:t>
            </a:fld>
            <a:endParaRPr lang="en-US" smtClean="0"/>
          </a:p>
        </p:txBody>
      </p:sp>
      <p:sp>
        <p:nvSpPr>
          <p:cNvPr id="2969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7D8EF2B9-2756-4F04-AC0C-22C6039632B9}" type="slidenum">
              <a:rPr lang="en-US" sz="2600" b="1">
                <a:solidFill>
                  <a:schemeClr val="bg1"/>
                </a:solidFill>
              </a:rPr>
              <a:pPr/>
              <a:t>11</a:t>
            </a:fld>
            <a:endParaRPr lang="en-US" sz="2600" b="1">
              <a:solidFill>
                <a:schemeClr val="bg1"/>
              </a:solidFill>
            </a:endParaRPr>
          </a:p>
        </p:txBody>
      </p:sp>
      <p:sp>
        <p:nvSpPr>
          <p:cNvPr id="29699" name="Title 1"/>
          <p:cNvSpPr>
            <a:spLocks noGrp="1"/>
          </p:cNvSpPr>
          <p:nvPr>
            <p:ph type="title"/>
          </p:nvPr>
        </p:nvSpPr>
        <p:spPr/>
        <p:txBody>
          <a:bodyPr/>
          <a:lstStyle/>
          <a:p>
            <a:pPr eaLnBrk="1" hangingPunct="1"/>
            <a:r>
              <a:rPr lang="en-US" smtClean="0"/>
              <a:t>Editing Documents (continued)</a:t>
            </a:r>
          </a:p>
        </p:txBody>
      </p:sp>
      <p:sp>
        <p:nvSpPr>
          <p:cNvPr id="29700" name="Rectangle 7"/>
          <p:cNvSpPr>
            <a:spLocks noGrp="1" noChangeArrowheads="1"/>
          </p:cNvSpPr>
          <p:nvPr>
            <p:ph type="body" sz="half" idx="4294967295"/>
          </p:nvPr>
        </p:nvSpPr>
        <p:spPr>
          <a:xfrm>
            <a:off x="838200" y="2362200"/>
            <a:ext cx="7696200" cy="3810000"/>
          </a:xfrm>
        </p:spPr>
        <p:txBody>
          <a:bodyPr/>
          <a:lstStyle/>
          <a:p>
            <a:r>
              <a:rPr lang="en-US" sz="2000" b="1" smtClean="0"/>
              <a:t>Undoing, Redoing, and Repeating: </a:t>
            </a:r>
          </a:p>
          <a:p>
            <a:r>
              <a:rPr lang="en-US" sz="2000" smtClean="0"/>
              <a:t>Whenever you perform an action that you want to reverse, you can use the Undo command.</a:t>
            </a:r>
          </a:p>
          <a:p>
            <a:r>
              <a:rPr lang="en-US" sz="2000" smtClean="0"/>
              <a:t>If you undo an action and then change your mind, you can reverse the undo action by using the Redo command.</a:t>
            </a:r>
          </a:p>
          <a:p>
            <a:r>
              <a:rPr lang="en-US" sz="2000" smtClean="0"/>
              <a:t>Use the Repeat command to repeat your last action.</a:t>
            </a:r>
          </a:p>
          <a:p>
            <a:endParaRPr lang="en-US" sz="2000" smtClean="0"/>
          </a:p>
        </p:txBody>
      </p:sp>
      <p:sp>
        <p:nvSpPr>
          <p:cNvPr id="2970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A7FA482-7244-4659-8165-BB8761AB292B}" type="slidenum">
              <a:rPr lang="en-US" sz="2600" b="1">
                <a:solidFill>
                  <a:schemeClr val="bg1"/>
                </a:solidFill>
              </a:rPr>
              <a:pPr/>
              <a:t>11</a:t>
            </a:fld>
            <a:endParaRPr lang="en-US" sz="2600" b="1">
              <a:solidFill>
                <a:schemeClr val="bg1"/>
              </a:solidFill>
            </a:endParaRPr>
          </a:p>
        </p:txBody>
      </p:sp>
      <p:pic>
        <p:nvPicPr>
          <p:cNvPr id="29702" name="Picture 2"/>
          <p:cNvPicPr>
            <a:picLocks noChangeAspect="1" noChangeArrowheads="1"/>
          </p:cNvPicPr>
          <p:nvPr/>
        </p:nvPicPr>
        <p:blipFill>
          <a:blip r:embed="rId2"/>
          <a:srcRect/>
          <a:stretch>
            <a:fillRect/>
          </a:stretch>
        </p:blipFill>
        <p:spPr bwMode="auto">
          <a:xfrm>
            <a:off x="2895600" y="4572000"/>
            <a:ext cx="2962275" cy="17049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3"/>
          <p:cNvSpPr>
            <a:spLocks noGrp="1" noChangeArrowheads="1"/>
          </p:cNvSpPr>
          <p:nvPr>
            <p:ph type="sldNum" sz="quarter" idx="10"/>
          </p:nvPr>
        </p:nvSpPr>
        <p:spPr>
          <a:noFill/>
        </p:spPr>
        <p:txBody>
          <a:bodyPr/>
          <a:lstStyle/>
          <a:p>
            <a:fld id="{CBBD972E-95A8-4A06-BB72-DCFFA704E541}" type="slidenum">
              <a:rPr lang="en-US" smtClean="0"/>
              <a:pPr/>
              <a:t>12</a:t>
            </a:fld>
            <a:endParaRPr lang="en-US" smtClean="0"/>
          </a:p>
        </p:txBody>
      </p:sp>
      <p:sp>
        <p:nvSpPr>
          <p:cNvPr id="3072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DE9FA370-7587-4043-A322-7C620437D189}" type="slidenum">
              <a:rPr lang="en-US" sz="2600" b="1">
                <a:solidFill>
                  <a:schemeClr val="bg1"/>
                </a:solidFill>
              </a:rPr>
              <a:pPr/>
              <a:t>12</a:t>
            </a:fld>
            <a:endParaRPr lang="en-US" sz="2600" b="1">
              <a:solidFill>
                <a:schemeClr val="bg1"/>
              </a:solidFill>
            </a:endParaRPr>
          </a:p>
        </p:txBody>
      </p:sp>
      <p:sp>
        <p:nvSpPr>
          <p:cNvPr id="30723" name="Title 1"/>
          <p:cNvSpPr>
            <a:spLocks noGrp="1"/>
          </p:cNvSpPr>
          <p:nvPr>
            <p:ph type="title"/>
          </p:nvPr>
        </p:nvSpPr>
        <p:spPr/>
        <p:txBody>
          <a:bodyPr/>
          <a:lstStyle/>
          <a:p>
            <a:pPr eaLnBrk="1" hangingPunct="1"/>
            <a:r>
              <a:rPr lang="en-US" smtClean="0"/>
              <a:t>Editing Documents (continued)</a:t>
            </a:r>
          </a:p>
        </p:txBody>
      </p:sp>
      <p:sp>
        <p:nvSpPr>
          <p:cNvPr id="30724" name="Rectangle 7"/>
          <p:cNvSpPr>
            <a:spLocks noGrp="1" noChangeArrowheads="1"/>
          </p:cNvSpPr>
          <p:nvPr>
            <p:ph type="body" sz="half" idx="4294967295"/>
          </p:nvPr>
        </p:nvSpPr>
        <p:spPr>
          <a:xfrm>
            <a:off x="838200" y="2362200"/>
            <a:ext cx="7239000" cy="3810000"/>
          </a:xfrm>
        </p:spPr>
        <p:txBody>
          <a:bodyPr/>
          <a:lstStyle/>
          <a:p>
            <a:r>
              <a:rPr lang="en-US" sz="2200" b="1" smtClean="0"/>
              <a:t>Copying and Moving Text: </a:t>
            </a:r>
          </a:p>
          <a:p>
            <a:r>
              <a:rPr lang="en-US" sz="2200" smtClean="0"/>
              <a:t>Selected text can be copied or moved within a document and between documents.</a:t>
            </a:r>
          </a:p>
          <a:p>
            <a:r>
              <a:rPr lang="en-US" sz="2200" b="1" smtClean="0"/>
              <a:t>Using Drag-and-Drop Editing</a:t>
            </a:r>
            <a:r>
              <a:rPr lang="en-US" sz="2200" smtClean="0"/>
              <a:t>:</a:t>
            </a:r>
          </a:p>
          <a:p>
            <a:r>
              <a:rPr lang="en-US" sz="2200" smtClean="0"/>
              <a:t>Drag-and-drop editing is when you use the mouse to drag selected text from the existing location and then drop the selected text in a new location.</a:t>
            </a:r>
          </a:p>
          <a:p>
            <a:r>
              <a:rPr lang="en-US" sz="2200" smtClean="0"/>
              <a:t>You can also copy text using drag-and-drop editing. Hold down Ctrl as you drag, and the selected text will be copied instead of moved.</a:t>
            </a:r>
            <a:r>
              <a:rPr lang="en-US" sz="2400" smtClean="0"/>
              <a:t> </a:t>
            </a:r>
          </a:p>
          <a:p>
            <a:endParaRPr lang="en-US" sz="1800" smtClean="0"/>
          </a:p>
        </p:txBody>
      </p:sp>
      <p:sp>
        <p:nvSpPr>
          <p:cNvPr id="3072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145E96C7-F703-461B-9E04-4641F57CB9B2}" type="slidenum">
              <a:rPr lang="en-US" sz="2600" b="1">
                <a:solidFill>
                  <a:schemeClr val="bg1"/>
                </a:solidFill>
              </a:rPr>
              <a:pPr/>
              <a:t>12</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3"/>
          <p:cNvSpPr>
            <a:spLocks noGrp="1" noChangeArrowheads="1"/>
          </p:cNvSpPr>
          <p:nvPr>
            <p:ph type="sldNum" sz="quarter" idx="10"/>
          </p:nvPr>
        </p:nvSpPr>
        <p:spPr>
          <a:noFill/>
        </p:spPr>
        <p:txBody>
          <a:bodyPr/>
          <a:lstStyle/>
          <a:p>
            <a:fld id="{95C5920F-0D65-4122-B0E1-3406935BFCC9}" type="slidenum">
              <a:rPr lang="en-US" smtClean="0"/>
              <a:pPr/>
              <a:t>13</a:t>
            </a:fld>
            <a:endParaRPr lang="en-US" smtClean="0"/>
          </a:p>
        </p:txBody>
      </p:sp>
      <p:sp>
        <p:nvSpPr>
          <p:cNvPr id="3174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6C780CB3-0B37-4B67-BE87-63BED3B41F62}" type="slidenum">
              <a:rPr lang="en-US" sz="2600" b="1">
                <a:solidFill>
                  <a:schemeClr val="bg1"/>
                </a:solidFill>
              </a:rPr>
              <a:pPr/>
              <a:t>13</a:t>
            </a:fld>
            <a:endParaRPr lang="en-US" sz="2600" b="1">
              <a:solidFill>
                <a:schemeClr val="bg1"/>
              </a:solidFill>
            </a:endParaRPr>
          </a:p>
        </p:txBody>
      </p:sp>
      <p:sp>
        <p:nvSpPr>
          <p:cNvPr id="31747" name="Title 1"/>
          <p:cNvSpPr>
            <a:spLocks noGrp="1"/>
          </p:cNvSpPr>
          <p:nvPr>
            <p:ph type="title"/>
          </p:nvPr>
        </p:nvSpPr>
        <p:spPr/>
        <p:txBody>
          <a:bodyPr/>
          <a:lstStyle/>
          <a:p>
            <a:pPr eaLnBrk="1" hangingPunct="1"/>
            <a:r>
              <a:rPr lang="en-US" smtClean="0"/>
              <a:t>Editing Documents (continued)</a:t>
            </a:r>
          </a:p>
        </p:txBody>
      </p:sp>
      <p:sp>
        <p:nvSpPr>
          <p:cNvPr id="31748" name="Rectangle 7"/>
          <p:cNvSpPr>
            <a:spLocks noGrp="1" noChangeArrowheads="1"/>
          </p:cNvSpPr>
          <p:nvPr>
            <p:ph type="body" sz="half" idx="4294967295"/>
          </p:nvPr>
        </p:nvSpPr>
        <p:spPr>
          <a:xfrm>
            <a:off x="838200" y="2362200"/>
            <a:ext cx="4800600" cy="3810000"/>
          </a:xfrm>
        </p:spPr>
        <p:txBody>
          <a:bodyPr/>
          <a:lstStyle/>
          <a:p>
            <a:r>
              <a:rPr lang="en-US" sz="2200" b="1" smtClean="0"/>
              <a:t>Using the Cut, Copy, and Paste Commands:</a:t>
            </a:r>
          </a:p>
          <a:p>
            <a:r>
              <a:rPr lang="en-US" sz="2200" smtClean="0"/>
              <a:t>You can use the Cut, Copy, and Paste commands to move and copy selected text.</a:t>
            </a:r>
          </a:p>
          <a:p>
            <a:r>
              <a:rPr lang="en-US" sz="2200" smtClean="0"/>
              <a:t>Word stores the selected text on the Clipboard.</a:t>
            </a:r>
          </a:p>
          <a:p>
            <a:r>
              <a:rPr lang="en-US" sz="2200" smtClean="0"/>
              <a:t>You can retrieve the contents of the Clipboard by using the Paste command. </a:t>
            </a:r>
          </a:p>
          <a:p>
            <a:endParaRPr lang="en-US" sz="2200" smtClean="0"/>
          </a:p>
        </p:txBody>
      </p:sp>
      <p:sp>
        <p:nvSpPr>
          <p:cNvPr id="31749"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706E784-9C24-4A53-8BD1-879B194D8536}" type="slidenum">
              <a:rPr lang="en-US" sz="2600" b="1">
                <a:solidFill>
                  <a:schemeClr val="bg1"/>
                </a:solidFill>
              </a:rPr>
              <a:pPr/>
              <a:t>13</a:t>
            </a:fld>
            <a:endParaRPr lang="en-US" sz="2600" b="1">
              <a:solidFill>
                <a:schemeClr val="bg1"/>
              </a:solidFill>
            </a:endParaRPr>
          </a:p>
        </p:txBody>
      </p:sp>
      <p:pic>
        <p:nvPicPr>
          <p:cNvPr id="31750" name="Picture 8"/>
          <p:cNvPicPr>
            <a:picLocks noChangeAspect="1" noChangeArrowheads="1"/>
          </p:cNvPicPr>
          <p:nvPr/>
        </p:nvPicPr>
        <p:blipFill>
          <a:blip r:embed="rId2"/>
          <a:srcRect/>
          <a:stretch>
            <a:fillRect/>
          </a:stretch>
        </p:blipFill>
        <p:spPr bwMode="auto">
          <a:xfrm>
            <a:off x="5715000" y="2362200"/>
            <a:ext cx="2522538" cy="3962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3"/>
          <p:cNvSpPr>
            <a:spLocks noGrp="1" noChangeArrowheads="1"/>
          </p:cNvSpPr>
          <p:nvPr>
            <p:ph type="sldNum" sz="quarter" idx="10"/>
          </p:nvPr>
        </p:nvSpPr>
        <p:spPr>
          <a:noFill/>
        </p:spPr>
        <p:txBody>
          <a:bodyPr/>
          <a:lstStyle/>
          <a:p>
            <a:fld id="{2A191B07-FBA6-4F72-9AAC-669D2ECEE08E}" type="slidenum">
              <a:rPr lang="en-US" smtClean="0"/>
              <a:pPr/>
              <a:t>14</a:t>
            </a:fld>
            <a:endParaRPr lang="en-US" smtClean="0"/>
          </a:p>
        </p:txBody>
      </p:sp>
      <p:sp>
        <p:nvSpPr>
          <p:cNvPr id="3277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B363C3CF-AC9D-4DE7-B83A-F19959B409BD}" type="slidenum">
              <a:rPr lang="en-US" sz="2600" b="1">
                <a:solidFill>
                  <a:schemeClr val="bg1"/>
                </a:solidFill>
              </a:rPr>
              <a:pPr/>
              <a:t>14</a:t>
            </a:fld>
            <a:endParaRPr lang="en-US" sz="2600" b="1">
              <a:solidFill>
                <a:schemeClr val="bg1"/>
              </a:solidFill>
            </a:endParaRPr>
          </a:p>
        </p:txBody>
      </p:sp>
      <p:sp>
        <p:nvSpPr>
          <p:cNvPr id="32771" name="Title 1"/>
          <p:cNvSpPr>
            <a:spLocks noGrp="1"/>
          </p:cNvSpPr>
          <p:nvPr>
            <p:ph type="title"/>
          </p:nvPr>
        </p:nvSpPr>
        <p:spPr/>
        <p:txBody>
          <a:bodyPr/>
          <a:lstStyle/>
          <a:p>
            <a:pPr eaLnBrk="1" hangingPunct="1"/>
            <a:r>
              <a:rPr lang="en-US" smtClean="0"/>
              <a:t>Editing Documents (continued)</a:t>
            </a:r>
          </a:p>
        </p:txBody>
      </p:sp>
      <p:sp>
        <p:nvSpPr>
          <p:cNvPr id="32772" name="Rectangle 7"/>
          <p:cNvSpPr>
            <a:spLocks noGrp="1" noChangeArrowheads="1"/>
          </p:cNvSpPr>
          <p:nvPr>
            <p:ph type="body" sz="half" idx="4294967295"/>
          </p:nvPr>
        </p:nvSpPr>
        <p:spPr>
          <a:xfrm>
            <a:off x="838200" y="2362200"/>
            <a:ext cx="7772400" cy="3810000"/>
          </a:xfrm>
        </p:spPr>
        <p:txBody>
          <a:bodyPr/>
          <a:lstStyle/>
          <a:p>
            <a:r>
              <a:rPr lang="en-US" b="1" smtClean="0"/>
              <a:t>Using the Proofing Tools:</a:t>
            </a:r>
          </a:p>
          <a:p>
            <a:r>
              <a:rPr lang="en-US" smtClean="0"/>
              <a:t>Word provides several proofing tools that will help you prepare an error-free document.</a:t>
            </a:r>
          </a:p>
          <a:p>
            <a:endParaRPr lang="en-US" smtClean="0"/>
          </a:p>
        </p:txBody>
      </p:sp>
      <p:sp>
        <p:nvSpPr>
          <p:cNvPr id="32773"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471D60D6-8EC5-475B-91F4-346CDD1BA3DD}" type="slidenum">
              <a:rPr lang="en-US" sz="2600" b="1">
                <a:solidFill>
                  <a:schemeClr val="bg1"/>
                </a:solidFill>
              </a:rPr>
              <a:pPr/>
              <a:t>14</a:t>
            </a:fld>
            <a:endParaRPr lang="en-US" sz="2600" b="1">
              <a:solidFill>
                <a:schemeClr val="bg1"/>
              </a:solidFill>
            </a:endParaRPr>
          </a:p>
        </p:txBody>
      </p:sp>
      <p:pic>
        <p:nvPicPr>
          <p:cNvPr id="32774" name="Picture 8"/>
          <p:cNvPicPr>
            <a:picLocks noChangeAspect="1" noChangeArrowheads="1"/>
          </p:cNvPicPr>
          <p:nvPr/>
        </p:nvPicPr>
        <p:blipFill>
          <a:blip r:embed="rId2"/>
          <a:srcRect/>
          <a:stretch>
            <a:fillRect/>
          </a:stretch>
        </p:blipFill>
        <p:spPr bwMode="auto">
          <a:xfrm>
            <a:off x="1828800" y="4267200"/>
            <a:ext cx="5572125" cy="16573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3"/>
          <p:cNvSpPr>
            <a:spLocks noGrp="1" noChangeArrowheads="1"/>
          </p:cNvSpPr>
          <p:nvPr>
            <p:ph type="sldNum" sz="quarter" idx="10"/>
          </p:nvPr>
        </p:nvSpPr>
        <p:spPr>
          <a:noFill/>
        </p:spPr>
        <p:txBody>
          <a:bodyPr/>
          <a:lstStyle/>
          <a:p>
            <a:fld id="{0C49C9D9-6BF4-4F92-A708-5FBA4525C29C}" type="slidenum">
              <a:rPr lang="en-US" smtClean="0"/>
              <a:pPr/>
              <a:t>15</a:t>
            </a:fld>
            <a:endParaRPr lang="en-US" smtClean="0"/>
          </a:p>
        </p:txBody>
      </p:sp>
      <p:sp>
        <p:nvSpPr>
          <p:cNvPr id="3379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1AF8032C-573B-4136-B320-B7649FEB8E30}" type="slidenum">
              <a:rPr lang="en-US" sz="2600" b="1">
                <a:solidFill>
                  <a:schemeClr val="bg1"/>
                </a:solidFill>
              </a:rPr>
              <a:pPr/>
              <a:t>15</a:t>
            </a:fld>
            <a:endParaRPr lang="en-US" sz="2600" b="1">
              <a:solidFill>
                <a:schemeClr val="bg1"/>
              </a:solidFill>
            </a:endParaRPr>
          </a:p>
        </p:txBody>
      </p:sp>
      <p:sp>
        <p:nvSpPr>
          <p:cNvPr id="33795" name="Title 1"/>
          <p:cNvSpPr>
            <a:spLocks noGrp="1"/>
          </p:cNvSpPr>
          <p:nvPr>
            <p:ph type="title"/>
          </p:nvPr>
        </p:nvSpPr>
        <p:spPr/>
        <p:txBody>
          <a:bodyPr/>
          <a:lstStyle/>
          <a:p>
            <a:pPr eaLnBrk="1" hangingPunct="1"/>
            <a:r>
              <a:rPr lang="en-US" smtClean="0"/>
              <a:t>Editing Documents (continued)</a:t>
            </a:r>
          </a:p>
        </p:txBody>
      </p:sp>
      <p:sp>
        <p:nvSpPr>
          <p:cNvPr id="33796" name="Rectangle 7"/>
          <p:cNvSpPr>
            <a:spLocks noGrp="1" noChangeArrowheads="1"/>
          </p:cNvSpPr>
          <p:nvPr>
            <p:ph type="body" sz="half" idx="4294967295"/>
          </p:nvPr>
        </p:nvSpPr>
        <p:spPr>
          <a:xfrm>
            <a:off x="838200" y="2362200"/>
            <a:ext cx="7848600" cy="3810000"/>
          </a:xfrm>
        </p:spPr>
        <p:txBody>
          <a:bodyPr/>
          <a:lstStyle/>
          <a:p>
            <a:r>
              <a:rPr lang="en-US" sz="2200" b="1" smtClean="0"/>
              <a:t>Checking Spelling and Grammar:</a:t>
            </a:r>
          </a:p>
          <a:p>
            <a:r>
              <a:rPr lang="en-US" sz="2200" smtClean="0"/>
              <a:t>As you enter text, Word automatically checks the spelling of each word against its dictionary.</a:t>
            </a:r>
          </a:p>
          <a:p>
            <a:r>
              <a:rPr lang="en-US" sz="2200" smtClean="0"/>
              <a:t>Word automatically checks for grammar errors such as incomplete sentences, the wrong use of words, and capitalization and punctuation errors.</a:t>
            </a:r>
          </a:p>
          <a:p>
            <a:r>
              <a:rPr lang="en-US" sz="2200" b="1" smtClean="0"/>
              <a:t>Using AutoCorrect and AutoComplete:</a:t>
            </a:r>
          </a:p>
          <a:p>
            <a:r>
              <a:rPr lang="en-US" sz="2200" smtClean="0"/>
              <a:t>The AutoCorrect feature automatically corrects errors as you enter text.</a:t>
            </a:r>
          </a:p>
          <a:p>
            <a:r>
              <a:rPr lang="en-US" sz="2200" smtClean="0"/>
              <a:t>AutoComplete suggests the spelling for frequently used words and phrases.</a:t>
            </a:r>
          </a:p>
          <a:p>
            <a:endParaRPr lang="en-US" sz="2200" smtClean="0"/>
          </a:p>
        </p:txBody>
      </p:sp>
      <p:sp>
        <p:nvSpPr>
          <p:cNvPr id="3379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914FF7D6-E44B-4A0D-8A78-CDC4CE9A2B8C}" type="slidenum">
              <a:rPr lang="en-US" sz="2600" b="1">
                <a:solidFill>
                  <a:schemeClr val="bg1"/>
                </a:solidFill>
              </a:rPr>
              <a:pPr/>
              <a:t>15</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3"/>
          <p:cNvSpPr>
            <a:spLocks noGrp="1" noChangeArrowheads="1"/>
          </p:cNvSpPr>
          <p:nvPr>
            <p:ph type="sldNum" sz="quarter" idx="10"/>
          </p:nvPr>
        </p:nvSpPr>
        <p:spPr>
          <a:noFill/>
        </p:spPr>
        <p:txBody>
          <a:bodyPr/>
          <a:lstStyle/>
          <a:p>
            <a:fld id="{C55AF253-9298-4974-89B4-4F4224D96FCC}" type="slidenum">
              <a:rPr lang="en-US" smtClean="0"/>
              <a:pPr/>
              <a:t>16</a:t>
            </a:fld>
            <a:endParaRPr lang="en-US" smtClean="0"/>
          </a:p>
        </p:txBody>
      </p:sp>
      <p:sp>
        <p:nvSpPr>
          <p:cNvPr id="3481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80F198B-A656-42F0-9598-6270C7A08B99}" type="slidenum">
              <a:rPr lang="en-US" sz="2600" b="1">
                <a:solidFill>
                  <a:schemeClr val="bg1"/>
                </a:solidFill>
              </a:rPr>
              <a:pPr/>
              <a:t>16</a:t>
            </a:fld>
            <a:endParaRPr lang="en-US" sz="2600" b="1">
              <a:solidFill>
                <a:schemeClr val="bg1"/>
              </a:solidFill>
            </a:endParaRPr>
          </a:p>
        </p:txBody>
      </p:sp>
      <p:sp>
        <p:nvSpPr>
          <p:cNvPr id="34819" name="Title 1"/>
          <p:cNvSpPr>
            <a:spLocks noGrp="1"/>
          </p:cNvSpPr>
          <p:nvPr>
            <p:ph type="title"/>
          </p:nvPr>
        </p:nvSpPr>
        <p:spPr/>
        <p:txBody>
          <a:bodyPr/>
          <a:lstStyle/>
          <a:p>
            <a:pPr eaLnBrk="1" hangingPunct="1"/>
            <a:r>
              <a:rPr lang="en-US" smtClean="0"/>
              <a:t>Editing Documents (continued)</a:t>
            </a:r>
          </a:p>
        </p:txBody>
      </p:sp>
      <p:sp>
        <p:nvSpPr>
          <p:cNvPr id="34820" name="Rectangle 7"/>
          <p:cNvSpPr>
            <a:spLocks noGrp="1" noChangeArrowheads="1"/>
          </p:cNvSpPr>
          <p:nvPr>
            <p:ph type="body" sz="half" idx="4294967295"/>
          </p:nvPr>
        </p:nvSpPr>
        <p:spPr>
          <a:xfrm>
            <a:off x="838200" y="2362200"/>
            <a:ext cx="7772400" cy="3810000"/>
          </a:xfrm>
        </p:spPr>
        <p:txBody>
          <a:bodyPr/>
          <a:lstStyle/>
          <a:p>
            <a:r>
              <a:rPr lang="en-US" sz="2400" b="1" smtClean="0"/>
              <a:t>Using the Research Tools:</a:t>
            </a:r>
          </a:p>
          <a:p>
            <a:r>
              <a:rPr lang="en-US" sz="2400" smtClean="0"/>
              <a:t>The commands in the Proofing group on the Review tab provide quick access to resources including dictionaries, a thesaurus, encyclopedia articles, translation services, and Web sites.</a:t>
            </a:r>
          </a:p>
          <a:p>
            <a:r>
              <a:rPr lang="en-US" sz="2400" b="1" smtClean="0"/>
              <a:t>Counting the Words:</a:t>
            </a:r>
          </a:p>
          <a:p>
            <a:r>
              <a:rPr lang="en-US" sz="2400" smtClean="0"/>
              <a:t>The Word Count command provides statistics about your document that include the number of pages, sentences, lines, and characters as well as how many words are in your document.</a:t>
            </a:r>
          </a:p>
          <a:p>
            <a:endParaRPr lang="en-US" sz="2400" smtClean="0"/>
          </a:p>
        </p:txBody>
      </p:sp>
      <p:sp>
        <p:nvSpPr>
          <p:cNvPr id="3482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480172F-DF71-428C-9784-B019A02E112A}" type="slidenum">
              <a:rPr lang="en-US" sz="2600" b="1">
                <a:solidFill>
                  <a:schemeClr val="bg1"/>
                </a:solidFill>
              </a:rPr>
              <a:pPr/>
              <a:t>16</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3"/>
          <p:cNvSpPr>
            <a:spLocks noGrp="1" noChangeArrowheads="1"/>
          </p:cNvSpPr>
          <p:nvPr>
            <p:ph type="sldNum" sz="quarter" idx="10"/>
          </p:nvPr>
        </p:nvSpPr>
        <p:spPr>
          <a:noFill/>
        </p:spPr>
        <p:txBody>
          <a:bodyPr/>
          <a:lstStyle/>
          <a:p>
            <a:fld id="{EC698AB0-1B0E-4707-B6F9-C0BB5AC072B3}" type="slidenum">
              <a:rPr lang="en-US" smtClean="0"/>
              <a:pPr/>
              <a:t>17</a:t>
            </a:fld>
            <a:endParaRPr lang="en-US" smtClean="0"/>
          </a:p>
        </p:txBody>
      </p:sp>
      <p:sp>
        <p:nvSpPr>
          <p:cNvPr id="3584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3F650376-3B95-4C76-B28E-55A5A9BBAD59}" type="slidenum">
              <a:rPr lang="en-US" sz="2600" b="1">
                <a:solidFill>
                  <a:schemeClr val="bg1"/>
                </a:solidFill>
              </a:rPr>
              <a:pPr/>
              <a:t>17</a:t>
            </a:fld>
            <a:endParaRPr lang="en-US" sz="2600" b="1">
              <a:solidFill>
                <a:schemeClr val="bg1"/>
              </a:solidFill>
            </a:endParaRPr>
          </a:p>
        </p:txBody>
      </p:sp>
      <p:sp>
        <p:nvSpPr>
          <p:cNvPr id="35843" name="Title 1"/>
          <p:cNvSpPr>
            <a:spLocks noGrp="1"/>
          </p:cNvSpPr>
          <p:nvPr>
            <p:ph type="title"/>
          </p:nvPr>
        </p:nvSpPr>
        <p:spPr/>
        <p:txBody>
          <a:bodyPr/>
          <a:lstStyle/>
          <a:p>
            <a:pPr eaLnBrk="1" hangingPunct="1"/>
            <a:r>
              <a:rPr lang="en-US" smtClean="0"/>
              <a:t>Formatting Documents</a:t>
            </a:r>
          </a:p>
        </p:txBody>
      </p:sp>
      <p:sp>
        <p:nvSpPr>
          <p:cNvPr id="35844" name="Rectangle 7"/>
          <p:cNvSpPr>
            <a:spLocks noGrp="1" noChangeArrowheads="1"/>
          </p:cNvSpPr>
          <p:nvPr>
            <p:ph type="body" sz="half" idx="4294967295"/>
          </p:nvPr>
        </p:nvSpPr>
        <p:spPr>
          <a:xfrm>
            <a:off x="838200" y="2362200"/>
            <a:ext cx="7696200" cy="3810000"/>
          </a:xfrm>
        </p:spPr>
        <p:txBody>
          <a:bodyPr/>
          <a:lstStyle/>
          <a:p>
            <a:r>
              <a:rPr lang="en-US" sz="2400" smtClean="0"/>
              <a:t>When you format a document, you change the appearance of the text or of the whole document.</a:t>
            </a:r>
          </a:p>
          <a:p>
            <a:r>
              <a:rPr lang="en-US" sz="2400" smtClean="0"/>
              <a:t>Text color and underline are examples of character formats.</a:t>
            </a:r>
          </a:p>
          <a:p>
            <a:r>
              <a:rPr lang="en-US" sz="2400" smtClean="0"/>
              <a:t>A paragraph format, such as single spacing, is applied to an entire paragraph and cannot be applied to only a portion of a paragraph.</a:t>
            </a:r>
          </a:p>
          <a:p>
            <a:r>
              <a:rPr lang="en-US" sz="2400" smtClean="0"/>
              <a:t>Document formats, such as margins and paper size, apply to an entire document.</a:t>
            </a:r>
          </a:p>
        </p:txBody>
      </p:sp>
      <p:sp>
        <p:nvSpPr>
          <p:cNvPr id="3584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4DF45D54-964D-46F7-A99C-012E404E7AA7}" type="slidenum">
              <a:rPr lang="en-US" sz="2600" b="1">
                <a:solidFill>
                  <a:schemeClr val="bg1"/>
                </a:solidFill>
              </a:rPr>
              <a:pPr/>
              <a:t>17</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3"/>
          <p:cNvSpPr>
            <a:spLocks noGrp="1" noChangeArrowheads="1"/>
          </p:cNvSpPr>
          <p:nvPr>
            <p:ph type="sldNum" sz="quarter" idx="10"/>
          </p:nvPr>
        </p:nvSpPr>
        <p:spPr>
          <a:noFill/>
        </p:spPr>
        <p:txBody>
          <a:bodyPr/>
          <a:lstStyle/>
          <a:p>
            <a:fld id="{F1A85D7A-BD43-4C6E-8F0F-175B1E95A211}" type="slidenum">
              <a:rPr lang="en-US" smtClean="0"/>
              <a:pPr/>
              <a:t>18</a:t>
            </a:fld>
            <a:endParaRPr lang="en-US" smtClean="0"/>
          </a:p>
        </p:txBody>
      </p:sp>
      <p:sp>
        <p:nvSpPr>
          <p:cNvPr id="3686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CD83B366-34D8-4A18-AA75-ABACDCEA55B8}" type="slidenum">
              <a:rPr lang="en-US" sz="2600" b="1">
                <a:solidFill>
                  <a:schemeClr val="bg1"/>
                </a:solidFill>
              </a:rPr>
              <a:pPr/>
              <a:t>18</a:t>
            </a:fld>
            <a:endParaRPr lang="en-US" sz="2600" b="1">
              <a:solidFill>
                <a:schemeClr val="bg1"/>
              </a:solidFill>
            </a:endParaRPr>
          </a:p>
        </p:txBody>
      </p:sp>
      <p:sp>
        <p:nvSpPr>
          <p:cNvPr id="36867" name="Title 1"/>
          <p:cNvSpPr>
            <a:spLocks noGrp="1"/>
          </p:cNvSpPr>
          <p:nvPr>
            <p:ph type="title"/>
          </p:nvPr>
        </p:nvSpPr>
        <p:spPr/>
        <p:txBody>
          <a:bodyPr/>
          <a:lstStyle/>
          <a:p>
            <a:pPr eaLnBrk="1" hangingPunct="1"/>
            <a:r>
              <a:rPr lang="en-US" smtClean="0"/>
              <a:t>Formatting Documents (continued)</a:t>
            </a:r>
          </a:p>
        </p:txBody>
      </p:sp>
      <p:sp>
        <p:nvSpPr>
          <p:cNvPr id="36868" name="Rectangle 7"/>
          <p:cNvSpPr>
            <a:spLocks noGrp="1" noChangeArrowheads="1"/>
          </p:cNvSpPr>
          <p:nvPr>
            <p:ph type="body" sz="half" idx="4294967295"/>
          </p:nvPr>
        </p:nvSpPr>
        <p:spPr>
          <a:xfrm>
            <a:off x="838200" y="2362200"/>
            <a:ext cx="7543800" cy="3810000"/>
          </a:xfrm>
        </p:spPr>
        <p:txBody>
          <a:bodyPr/>
          <a:lstStyle/>
          <a:p>
            <a:r>
              <a:rPr lang="en-US" sz="2400" b="1" smtClean="0"/>
              <a:t>Applying Character Formats:</a:t>
            </a:r>
          </a:p>
          <a:p>
            <a:r>
              <a:rPr lang="en-US" sz="2400" smtClean="0"/>
              <a:t>A font is the design of the typeface in your document.</a:t>
            </a:r>
          </a:p>
          <a:p>
            <a:r>
              <a:rPr lang="en-US" sz="2400" smtClean="0"/>
              <a:t>The size of a font is measured in points.</a:t>
            </a:r>
          </a:p>
          <a:p>
            <a:r>
              <a:rPr lang="en-US" sz="2400" smtClean="0"/>
              <a:t>Change the appearance of the font by using the command buttons in the Font group.</a:t>
            </a:r>
            <a:r>
              <a:rPr lang="en-US" sz="2200" smtClean="0"/>
              <a:t> </a:t>
            </a:r>
          </a:p>
        </p:txBody>
      </p:sp>
      <p:sp>
        <p:nvSpPr>
          <p:cNvPr id="36869"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3629EED-0A82-4CFF-A2A6-678AF43AF9E3}" type="slidenum">
              <a:rPr lang="en-US" sz="2600" b="1">
                <a:solidFill>
                  <a:schemeClr val="bg1"/>
                </a:solidFill>
              </a:rPr>
              <a:pPr/>
              <a:t>18</a:t>
            </a:fld>
            <a:endParaRPr lang="en-US" sz="2600" b="1">
              <a:solidFill>
                <a:schemeClr val="bg1"/>
              </a:solidFill>
            </a:endParaRPr>
          </a:p>
        </p:txBody>
      </p:sp>
      <p:pic>
        <p:nvPicPr>
          <p:cNvPr id="36870" name="Picture 8"/>
          <p:cNvPicPr>
            <a:picLocks noChangeAspect="1" noChangeArrowheads="1"/>
          </p:cNvPicPr>
          <p:nvPr/>
        </p:nvPicPr>
        <p:blipFill>
          <a:blip r:embed="rId2"/>
          <a:srcRect/>
          <a:stretch>
            <a:fillRect/>
          </a:stretch>
        </p:blipFill>
        <p:spPr bwMode="auto">
          <a:xfrm>
            <a:off x="1143000" y="4876800"/>
            <a:ext cx="6981825" cy="1371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3"/>
          <p:cNvSpPr>
            <a:spLocks noGrp="1" noChangeArrowheads="1"/>
          </p:cNvSpPr>
          <p:nvPr>
            <p:ph type="sldNum" sz="quarter" idx="10"/>
          </p:nvPr>
        </p:nvSpPr>
        <p:spPr>
          <a:noFill/>
        </p:spPr>
        <p:txBody>
          <a:bodyPr/>
          <a:lstStyle/>
          <a:p>
            <a:fld id="{1A1D1F72-BB3F-4311-A3EB-E5B6667A04F5}" type="slidenum">
              <a:rPr lang="en-US" smtClean="0"/>
              <a:pPr/>
              <a:t>19</a:t>
            </a:fld>
            <a:endParaRPr lang="en-US" smtClean="0"/>
          </a:p>
        </p:txBody>
      </p:sp>
      <p:sp>
        <p:nvSpPr>
          <p:cNvPr id="3789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BDFE1C7-E532-4B8E-8EE9-7D00EB0E6E1C}" type="slidenum">
              <a:rPr lang="en-US" sz="2600" b="1">
                <a:solidFill>
                  <a:schemeClr val="bg1"/>
                </a:solidFill>
              </a:rPr>
              <a:pPr/>
              <a:t>19</a:t>
            </a:fld>
            <a:endParaRPr lang="en-US" sz="2600" b="1">
              <a:solidFill>
                <a:schemeClr val="bg1"/>
              </a:solidFill>
            </a:endParaRPr>
          </a:p>
        </p:txBody>
      </p:sp>
      <p:sp>
        <p:nvSpPr>
          <p:cNvPr id="37891" name="Title 1"/>
          <p:cNvSpPr>
            <a:spLocks noGrp="1"/>
          </p:cNvSpPr>
          <p:nvPr>
            <p:ph type="title"/>
          </p:nvPr>
        </p:nvSpPr>
        <p:spPr/>
        <p:txBody>
          <a:bodyPr/>
          <a:lstStyle/>
          <a:p>
            <a:pPr eaLnBrk="1" hangingPunct="1"/>
            <a:r>
              <a:rPr lang="en-US" smtClean="0"/>
              <a:t>Formatting Documents (continued)</a:t>
            </a:r>
          </a:p>
        </p:txBody>
      </p:sp>
      <p:sp>
        <p:nvSpPr>
          <p:cNvPr id="37892" name="Rectangle 7"/>
          <p:cNvSpPr>
            <a:spLocks noGrp="1" noChangeArrowheads="1"/>
          </p:cNvSpPr>
          <p:nvPr>
            <p:ph type="body" sz="half" idx="4294967295"/>
          </p:nvPr>
        </p:nvSpPr>
        <p:spPr>
          <a:xfrm>
            <a:off x="838200" y="2362200"/>
            <a:ext cx="7696200" cy="3810000"/>
          </a:xfrm>
        </p:spPr>
        <p:txBody>
          <a:bodyPr/>
          <a:lstStyle/>
          <a:p>
            <a:r>
              <a:rPr lang="en-US" sz="2200" b="1" smtClean="0"/>
              <a:t>Applying Paragraph Formats:</a:t>
            </a:r>
          </a:p>
          <a:p>
            <a:r>
              <a:rPr lang="en-US" sz="2200" smtClean="0"/>
              <a:t>Paragraph formats include adjusting the blank space between lines of text, aligning text, setting tabs and indents, and adding bullets and numbering</a:t>
            </a:r>
          </a:p>
          <a:p>
            <a:r>
              <a:rPr lang="en-US" sz="2200" smtClean="0"/>
              <a:t>Most paragraph formats can be applied using the commands in the Paragraph group of the Home tab. </a:t>
            </a:r>
            <a:endParaRPr lang="en-US" sz="1800" smtClean="0"/>
          </a:p>
        </p:txBody>
      </p:sp>
      <p:sp>
        <p:nvSpPr>
          <p:cNvPr id="37893"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D300779-B534-4FF0-9419-C9C0ECD69B00}" type="slidenum">
              <a:rPr lang="en-US" sz="2600" b="1">
                <a:solidFill>
                  <a:schemeClr val="bg1"/>
                </a:solidFill>
              </a:rPr>
              <a:pPr/>
              <a:t>19</a:t>
            </a:fld>
            <a:endParaRPr lang="en-US" sz="2600" b="1">
              <a:solidFill>
                <a:schemeClr val="bg1"/>
              </a:solidFill>
            </a:endParaRPr>
          </a:p>
        </p:txBody>
      </p:sp>
      <p:pic>
        <p:nvPicPr>
          <p:cNvPr id="37894" name="Picture 8"/>
          <p:cNvPicPr>
            <a:picLocks noChangeAspect="1" noChangeArrowheads="1"/>
          </p:cNvPicPr>
          <p:nvPr/>
        </p:nvPicPr>
        <p:blipFill>
          <a:blip r:embed="rId2"/>
          <a:srcRect/>
          <a:stretch>
            <a:fillRect/>
          </a:stretch>
        </p:blipFill>
        <p:spPr bwMode="auto">
          <a:xfrm>
            <a:off x="1219200" y="4800600"/>
            <a:ext cx="7010400" cy="14557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3CFC4095-DF97-4CB0-A9CD-4D954F751634}" type="slidenum">
              <a:rPr lang="en-US" smtClean="0"/>
              <a:pPr/>
              <a:t>2</a:t>
            </a:fld>
            <a:endParaRPr lang="en-US"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DA20110B-0C07-4869-9607-3F74E0AFD3AA}" type="slidenum">
              <a:rPr lang="en-US" sz="2600" b="1">
                <a:solidFill>
                  <a:schemeClr val="bg1"/>
                </a:solidFill>
              </a:rPr>
              <a:pPr/>
              <a:t>2</a:t>
            </a:fld>
            <a:endParaRPr lang="en-US" sz="2600" b="1">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8E994EB-E821-413D-B904-D889737F0C28}" type="slidenum">
              <a:rPr lang="en-US" sz="2600" b="1">
                <a:solidFill>
                  <a:schemeClr val="bg1"/>
                </a:solidFill>
              </a:rPr>
              <a:pPr/>
              <a:t>2</a:t>
            </a:fld>
            <a:endParaRPr lang="en-US" sz="2600" b="1">
              <a:solidFill>
                <a:schemeClr val="bg1"/>
              </a:solidFill>
            </a:endParaRPr>
          </a:p>
        </p:txBody>
      </p:sp>
      <p:sp>
        <p:nvSpPr>
          <p:cNvPr id="18436" name="AutoShape 2"/>
          <p:cNvSpPr>
            <a:spLocks noGrp="1" noChangeArrowheads="1"/>
          </p:cNvSpPr>
          <p:nvPr>
            <p:ph type="title"/>
          </p:nvPr>
        </p:nvSpPr>
        <p:spPr/>
        <p:txBody>
          <a:bodyPr/>
          <a:lstStyle/>
          <a:p>
            <a:pPr eaLnBrk="1" hangingPunct="1"/>
            <a:r>
              <a:rPr lang="en-US" smtClean="0"/>
              <a:t>Objectives</a:t>
            </a:r>
          </a:p>
        </p:txBody>
      </p:sp>
      <p:sp>
        <p:nvSpPr>
          <p:cNvPr id="18437" name="Rectangle 3"/>
          <p:cNvSpPr>
            <a:spLocks noGrp="1" noChangeArrowheads="1"/>
          </p:cNvSpPr>
          <p:nvPr>
            <p:ph type="body" idx="1"/>
          </p:nvPr>
        </p:nvSpPr>
        <p:spPr>
          <a:xfrm>
            <a:off x="838200" y="2438400"/>
            <a:ext cx="7693025" cy="3724275"/>
          </a:xfrm>
        </p:spPr>
        <p:txBody>
          <a:bodyPr/>
          <a:lstStyle/>
          <a:p>
            <a:pPr eaLnBrk="1" hangingPunct="1">
              <a:lnSpc>
                <a:spcPct val="90000"/>
              </a:lnSpc>
            </a:pPr>
            <a:r>
              <a:rPr lang="en-US" sz="2600" smtClean="0"/>
              <a:t>Delete and insert text using the Backspace and Delete keys and Insert and Overtype modes.</a:t>
            </a:r>
          </a:p>
          <a:p>
            <a:pPr eaLnBrk="1" hangingPunct="1">
              <a:lnSpc>
                <a:spcPct val="90000"/>
              </a:lnSpc>
            </a:pPr>
            <a:r>
              <a:rPr lang="en-US" sz="2600" smtClean="0"/>
              <a:t>Undo, redo, and repeat actions.</a:t>
            </a:r>
          </a:p>
          <a:p>
            <a:pPr eaLnBrk="1" hangingPunct="1">
              <a:lnSpc>
                <a:spcPct val="90000"/>
              </a:lnSpc>
            </a:pPr>
            <a:r>
              <a:rPr lang="en-US" sz="2600" smtClean="0"/>
              <a:t>Edit text using drag-and-drop editing and the Cut, Copy, and Paste commands.</a:t>
            </a:r>
          </a:p>
          <a:p>
            <a:pPr eaLnBrk="1" hangingPunct="1">
              <a:lnSpc>
                <a:spcPct val="90000"/>
              </a:lnSpc>
            </a:pPr>
            <a:r>
              <a:rPr lang="en-US" sz="2600" smtClean="0"/>
              <a:t>Use proofing tools to check and correct spelling and grammar and use research services.</a:t>
            </a:r>
          </a:p>
          <a:p>
            <a:pPr eaLnBrk="1" hangingPunct="1">
              <a:lnSpc>
                <a:spcPct val="90000"/>
              </a:lnSpc>
            </a:pPr>
            <a:r>
              <a:rPr lang="en-US" sz="2600" smtClean="0"/>
              <a:t>Format characters with fonts and attributes.</a:t>
            </a:r>
          </a:p>
          <a:p>
            <a:pPr eaLnBrk="1" hangingPunct="1">
              <a:lnSpc>
                <a:spcPct val="90000"/>
              </a:lnSpc>
            </a:pPr>
            <a:endParaRPr lang="en-US" sz="260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3"/>
          <p:cNvSpPr>
            <a:spLocks noGrp="1" noChangeArrowheads="1"/>
          </p:cNvSpPr>
          <p:nvPr>
            <p:ph type="sldNum" sz="quarter" idx="10"/>
          </p:nvPr>
        </p:nvSpPr>
        <p:spPr>
          <a:noFill/>
        </p:spPr>
        <p:txBody>
          <a:bodyPr/>
          <a:lstStyle/>
          <a:p>
            <a:fld id="{6E3320B1-F618-4FA7-965C-83C799EC2A6A}" type="slidenum">
              <a:rPr lang="en-US" smtClean="0"/>
              <a:pPr/>
              <a:t>20</a:t>
            </a:fld>
            <a:endParaRPr lang="en-US" smtClean="0"/>
          </a:p>
        </p:txBody>
      </p:sp>
      <p:sp>
        <p:nvSpPr>
          <p:cNvPr id="3891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F768870C-D18E-4AAE-BEB3-40CE47CC9036}" type="slidenum">
              <a:rPr lang="en-US" sz="2600" b="1">
                <a:solidFill>
                  <a:schemeClr val="bg1"/>
                </a:solidFill>
              </a:rPr>
              <a:pPr/>
              <a:t>20</a:t>
            </a:fld>
            <a:endParaRPr lang="en-US" sz="2600" b="1">
              <a:solidFill>
                <a:schemeClr val="bg1"/>
              </a:solidFill>
            </a:endParaRPr>
          </a:p>
        </p:txBody>
      </p:sp>
      <p:sp>
        <p:nvSpPr>
          <p:cNvPr id="38915" name="Title 1"/>
          <p:cNvSpPr>
            <a:spLocks noGrp="1"/>
          </p:cNvSpPr>
          <p:nvPr>
            <p:ph type="title"/>
          </p:nvPr>
        </p:nvSpPr>
        <p:spPr/>
        <p:txBody>
          <a:bodyPr/>
          <a:lstStyle/>
          <a:p>
            <a:pPr eaLnBrk="1" hangingPunct="1"/>
            <a:r>
              <a:rPr lang="en-US" smtClean="0"/>
              <a:t>Formatting Documents (continued)</a:t>
            </a:r>
          </a:p>
        </p:txBody>
      </p:sp>
      <p:sp>
        <p:nvSpPr>
          <p:cNvPr id="38916" name="Rectangle 7"/>
          <p:cNvSpPr>
            <a:spLocks noGrp="1" noChangeArrowheads="1"/>
          </p:cNvSpPr>
          <p:nvPr>
            <p:ph type="body" sz="half" idx="4294967295"/>
          </p:nvPr>
        </p:nvSpPr>
        <p:spPr>
          <a:xfrm>
            <a:off x="838200" y="2362200"/>
            <a:ext cx="7162800" cy="3810000"/>
          </a:xfrm>
        </p:spPr>
        <p:txBody>
          <a:bodyPr/>
          <a:lstStyle/>
          <a:p>
            <a:r>
              <a:rPr lang="en-US" sz="2200" b="1" smtClean="0"/>
              <a:t>Changing the Line Spacing and Alignment:</a:t>
            </a:r>
          </a:p>
          <a:p>
            <a:r>
              <a:rPr lang="en-US" sz="2200" smtClean="0"/>
              <a:t>The default line spacing in Word is single spacing.</a:t>
            </a:r>
          </a:p>
          <a:p>
            <a:r>
              <a:rPr lang="en-US" sz="2200" smtClean="0"/>
              <a:t>When text is double-spaced, there is a blank line between each line of text.</a:t>
            </a:r>
          </a:p>
          <a:p>
            <a:r>
              <a:rPr lang="en-US" sz="2200" smtClean="0"/>
              <a:t>You can adjust spacing before and after a paragraph.</a:t>
            </a:r>
          </a:p>
          <a:p>
            <a:r>
              <a:rPr lang="en-US" sz="2200" smtClean="0"/>
              <a:t>Alignment refers to how text is positioned between the left and right margins. </a:t>
            </a:r>
          </a:p>
          <a:p>
            <a:r>
              <a:rPr lang="en-US" sz="2200" smtClean="0"/>
              <a:t>Text can be aligned in four different ways: left, center, right, or justified.</a:t>
            </a:r>
          </a:p>
          <a:p>
            <a:pPr lvl="2"/>
            <a:endParaRPr lang="en-US" sz="2200" smtClean="0"/>
          </a:p>
          <a:p>
            <a:pPr lvl="2"/>
            <a:endParaRPr lang="en-US" sz="1000" smtClean="0"/>
          </a:p>
        </p:txBody>
      </p:sp>
      <p:sp>
        <p:nvSpPr>
          <p:cNvPr id="3891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F9B8692-3FC6-44FA-A698-4EF3BD36C157}" type="slidenum">
              <a:rPr lang="en-US" sz="2600" b="1">
                <a:solidFill>
                  <a:schemeClr val="bg1"/>
                </a:solidFill>
              </a:rPr>
              <a:pPr/>
              <a:t>20</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3"/>
          <p:cNvSpPr>
            <a:spLocks noGrp="1" noChangeArrowheads="1"/>
          </p:cNvSpPr>
          <p:nvPr>
            <p:ph type="sldNum" sz="quarter" idx="10"/>
          </p:nvPr>
        </p:nvSpPr>
        <p:spPr>
          <a:noFill/>
        </p:spPr>
        <p:txBody>
          <a:bodyPr/>
          <a:lstStyle/>
          <a:p>
            <a:fld id="{6F999CA9-0731-4B18-94FA-5806B2EEBED5}" type="slidenum">
              <a:rPr lang="en-US" smtClean="0"/>
              <a:pPr/>
              <a:t>21</a:t>
            </a:fld>
            <a:endParaRPr lang="en-US" smtClean="0"/>
          </a:p>
        </p:txBody>
      </p:sp>
      <p:sp>
        <p:nvSpPr>
          <p:cNvPr id="3993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63D106C-E379-4281-A989-C8629BF2BCD8}" type="slidenum">
              <a:rPr lang="en-US" sz="2600" b="1">
                <a:solidFill>
                  <a:schemeClr val="bg1"/>
                </a:solidFill>
              </a:rPr>
              <a:pPr/>
              <a:t>21</a:t>
            </a:fld>
            <a:endParaRPr lang="en-US" sz="2600" b="1">
              <a:solidFill>
                <a:schemeClr val="bg1"/>
              </a:solidFill>
            </a:endParaRPr>
          </a:p>
        </p:txBody>
      </p:sp>
      <p:sp>
        <p:nvSpPr>
          <p:cNvPr id="39939" name="Title 1"/>
          <p:cNvSpPr>
            <a:spLocks noGrp="1"/>
          </p:cNvSpPr>
          <p:nvPr>
            <p:ph type="title"/>
          </p:nvPr>
        </p:nvSpPr>
        <p:spPr/>
        <p:txBody>
          <a:bodyPr/>
          <a:lstStyle/>
          <a:p>
            <a:pPr eaLnBrk="1" hangingPunct="1"/>
            <a:r>
              <a:rPr lang="en-US" smtClean="0"/>
              <a:t>Formatting Documents (continued)</a:t>
            </a:r>
          </a:p>
        </p:txBody>
      </p:sp>
      <p:sp>
        <p:nvSpPr>
          <p:cNvPr id="39940" name="Rectangle 7"/>
          <p:cNvSpPr>
            <a:spLocks noGrp="1" noChangeArrowheads="1"/>
          </p:cNvSpPr>
          <p:nvPr>
            <p:ph type="body" sz="half" idx="4294967295"/>
          </p:nvPr>
        </p:nvSpPr>
        <p:spPr>
          <a:xfrm>
            <a:off x="838200" y="2362200"/>
            <a:ext cx="7620000" cy="3810000"/>
          </a:xfrm>
        </p:spPr>
        <p:txBody>
          <a:bodyPr/>
          <a:lstStyle/>
          <a:p>
            <a:r>
              <a:rPr lang="en-US" sz="2200" b="1" smtClean="0"/>
              <a:t>Setting Tabs and Indents:</a:t>
            </a:r>
          </a:p>
          <a:p>
            <a:r>
              <a:rPr lang="en-US" sz="2200" smtClean="0"/>
              <a:t>Tabs are useful for indenting paragraphs and lining up columns of text.</a:t>
            </a:r>
          </a:p>
          <a:p>
            <a:pPr lvl="2"/>
            <a:endParaRPr lang="en-US" sz="2200" smtClean="0"/>
          </a:p>
          <a:p>
            <a:pPr lvl="2"/>
            <a:endParaRPr lang="en-US" sz="1000" smtClean="0"/>
          </a:p>
        </p:txBody>
      </p:sp>
      <p:sp>
        <p:nvSpPr>
          <p:cNvPr id="3994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D039D12-363F-4258-BBD6-512EB009409D}" type="slidenum">
              <a:rPr lang="en-US" sz="2600" b="1">
                <a:solidFill>
                  <a:schemeClr val="bg1"/>
                </a:solidFill>
              </a:rPr>
              <a:pPr/>
              <a:t>21</a:t>
            </a:fld>
            <a:endParaRPr lang="en-US" sz="2600" b="1">
              <a:solidFill>
                <a:schemeClr val="bg1"/>
              </a:solidFill>
            </a:endParaRPr>
          </a:p>
        </p:txBody>
      </p:sp>
      <p:pic>
        <p:nvPicPr>
          <p:cNvPr id="39942" name="Picture 2"/>
          <p:cNvPicPr>
            <a:picLocks noChangeAspect="1" noChangeArrowheads="1"/>
          </p:cNvPicPr>
          <p:nvPr/>
        </p:nvPicPr>
        <p:blipFill>
          <a:blip r:embed="rId2"/>
          <a:srcRect/>
          <a:stretch>
            <a:fillRect/>
          </a:stretch>
        </p:blipFill>
        <p:spPr bwMode="auto">
          <a:xfrm>
            <a:off x="1143000" y="3505200"/>
            <a:ext cx="7400925" cy="28082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3"/>
          <p:cNvSpPr>
            <a:spLocks noGrp="1" noChangeArrowheads="1"/>
          </p:cNvSpPr>
          <p:nvPr>
            <p:ph type="sldNum" sz="quarter" idx="10"/>
          </p:nvPr>
        </p:nvSpPr>
        <p:spPr>
          <a:noFill/>
        </p:spPr>
        <p:txBody>
          <a:bodyPr/>
          <a:lstStyle/>
          <a:p>
            <a:fld id="{BEE1C211-02DD-4576-B71F-D0EE1815D37B}" type="slidenum">
              <a:rPr lang="en-US" smtClean="0"/>
              <a:pPr/>
              <a:t>22</a:t>
            </a:fld>
            <a:endParaRPr lang="en-US" smtClean="0"/>
          </a:p>
        </p:txBody>
      </p:sp>
      <p:sp>
        <p:nvSpPr>
          <p:cNvPr id="4096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F0ECC33F-60A9-4460-8575-145506E9F6DB}" type="slidenum">
              <a:rPr lang="en-US" sz="2600" b="1">
                <a:solidFill>
                  <a:schemeClr val="bg1"/>
                </a:solidFill>
              </a:rPr>
              <a:pPr/>
              <a:t>22</a:t>
            </a:fld>
            <a:endParaRPr lang="en-US" sz="2600" b="1">
              <a:solidFill>
                <a:schemeClr val="bg1"/>
              </a:solidFill>
            </a:endParaRPr>
          </a:p>
        </p:txBody>
      </p:sp>
      <p:sp>
        <p:nvSpPr>
          <p:cNvPr id="40963" name="Title 1"/>
          <p:cNvSpPr>
            <a:spLocks noGrp="1"/>
          </p:cNvSpPr>
          <p:nvPr>
            <p:ph type="title"/>
          </p:nvPr>
        </p:nvSpPr>
        <p:spPr/>
        <p:txBody>
          <a:bodyPr/>
          <a:lstStyle/>
          <a:p>
            <a:pPr eaLnBrk="1" hangingPunct="1"/>
            <a:r>
              <a:rPr lang="en-US" smtClean="0"/>
              <a:t>Formatting Documents (continued)</a:t>
            </a:r>
          </a:p>
        </p:txBody>
      </p:sp>
      <p:sp>
        <p:nvSpPr>
          <p:cNvPr id="40964" name="Rectangle 7"/>
          <p:cNvSpPr>
            <a:spLocks noGrp="1" noChangeArrowheads="1"/>
          </p:cNvSpPr>
          <p:nvPr>
            <p:ph type="body" sz="half" idx="4294967295"/>
          </p:nvPr>
        </p:nvSpPr>
        <p:spPr>
          <a:xfrm>
            <a:off x="838200" y="2362200"/>
            <a:ext cx="7696200" cy="3810000"/>
          </a:xfrm>
        </p:spPr>
        <p:txBody>
          <a:bodyPr/>
          <a:lstStyle/>
          <a:p>
            <a:r>
              <a:rPr lang="en-US" sz="2200" b="1" smtClean="0"/>
              <a:t>Setting Tabs and Indents (cont):</a:t>
            </a:r>
          </a:p>
          <a:p>
            <a:r>
              <a:rPr lang="en-US" sz="2200" smtClean="0"/>
              <a:t>The ruler can be used to quickly set tabs, indents, and margins in your document.</a:t>
            </a:r>
          </a:p>
          <a:p>
            <a:r>
              <a:rPr lang="en-US" sz="2200" smtClean="0"/>
              <a:t>An indent is a space inserted between the margin and where the line of text appears. </a:t>
            </a:r>
          </a:p>
          <a:p>
            <a:r>
              <a:rPr lang="en-US" sz="2200" smtClean="0"/>
              <a:t>You can indent text from the left margin, from the right margin, or from both the left and right margins.</a:t>
            </a:r>
          </a:p>
          <a:p>
            <a:r>
              <a:rPr lang="en-US" sz="2200" b="1" smtClean="0"/>
              <a:t>Adding Bullets and Numbers:</a:t>
            </a:r>
          </a:p>
          <a:p>
            <a:r>
              <a:rPr lang="en-US" sz="2200" smtClean="0"/>
              <a:t>Bullets are used to list items when order does not matter. Numbered lists are used to identify steps that should be completed in a specific order.</a:t>
            </a:r>
          </a:p>
          <a:p>
            <a:pPr lvl="2"/>
            <a:endParaRPr lang="en-US" sz="2200" smtClean="0"/>
          </a:p>
          <a:p>
            <a:pPr lvl="2"/>
            <a:endParaRPr lang="en-US" sz="1000" smtClean="0"/>
          </a:p>
        </p:txBody>
      </p:sp>
      <p:sp>
        <p:nvSpPr>
          <p:cNvPr id="4096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BB74EE3-FEFD-49C9-9ACD-EBD5998CADDA}" type="slidenum">
              <a:rPr lang="en-US" sz="2600" b="1">
                <a:solidFill>
                  <a:schemeClr val="bg1"/>
                </a:solidFill>
              </a:rPr>
              <a:pPr/>
              <a:t>22</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3"/>
          <p:cNvSpPr>
            <a:spLocks noGrp="1" noChangeArrowheads="1"/>
          </p:cNvSpPr>
          <p:nvPr>
            <p:ph type="sldNum" sz="quarter" idx="10"/>
          </p:nvPr>
        </p:nvSpPr>
        <p:spPr>
          <a:noFill/>
        </p:spPr>
        <p:txBody>
          <a:bodyPr/>
          <a:lstStyle/>
          <a:p>
            <a:fld id="{FA6B5F38-88A2-4C48-9213-F2D3E17FCDE5}" type="slidenum">
              <a:rPr lang="en-US" smtClean="0"/>
              <a:pPr/>
              <a:t>23</a:t>
            </a:fld>
            <a:endParaRPr lang="en-US" smtClean="0"/>
          </a:p>
        </p:txBody>
      </p:sp>
      <p:sp>
        <p:nvSpPr>
          <p:cNvPr id="4198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D15D036-A408-48FC-B455-B0E02E67ED45}" type="slidenum">
              <a:rPr lang="en-US" sz="2600" b="1">
                <a:solidFill>
                  <a:schemeClr val="bg1"/>
                </a:solidFill>
              </a:rPr>
              <a:pPr/>
              <a:t>23</a:t>
            </a:fld>
            <a:endParaRPr lang="en-US" sz="2600" b="1">
              <a:solidFill>
                <a:schemeClr val="bg1"/>
              </a:solidFill>
            </a:endParaRPr>
          </a:p>
        </p:txBody>
      </p:sp>
      <p:sp>
        <p:nvSpPr>
          <p:cNvPr id="41987" name="Title 1"/>
          <p:cNvSpPr>
            <a:spLocks noGrp="1"/>
          </p:cNvSpPr>
          <p:nvPr>
            <p:ph type="title"/>
          </p:nvPr>
        </p:nvSpPr>
        <p:spPr/>
        <p:txBody>
          <a:bodyPr/>
          <a:lstStyle/>
          <a:p>
            <a:pPr eaLnBrk="1" hangingPunct="1"/>
            <a:r>
              <a:rPr lang="en-US" smtClean="0"/>
              <a:t>Formatting Documents (continued)</a:t>
            </a:r>
          </a:p>
        </p:txBody>
      </p:sp>
      <p:sp>
        <p:nvSpPr>
          <p:cNvPr id="41988" name="Rectangle 7"/>
          <p:cNvSpPr>
            <a:spLocks noGrp="1" noChangeArrowheads="1"/>
          </p:cNvSpPr>
          <p:nvPr>
            <p:ph type="body" sz="half" idx="4294967295"/>
          </p:nvPr>
        </p:nvSpPr>
        <p:spPr>
          <a:xfrm>
            <a:off x="838200" y="2362200"/>
            <a:ext cx="7696200" cy="3810000"/>
          </a:xfrm>
        </p:spPr>
        <p:txBody>
          <a:bodyPr/>
          <a:lstStyle/>
          <a:p>
            <a:r>
              <a:rPr lang="en-US" sz="2400" b="1" smtClean="0"/>
              <a:t>Applying Document Formats:</a:t>
            </a:r>
          </a:p>
          <a:p>
            <a:r>
              <a:rPr lang="en-US" sz="2000" smtClean="0"/>
              <a:t>Document formats are applied to an entire document.</a:t>
            </a:r>
          </a:p>
          <a:p>
            <a:r>
              <a:rPr lang="en-US" sz="2000" smtClean="0"/>
              <a:t>These formats include layout settings such as margins, page orientation, paper size, and page breaks.</a:t>
            </a:r>
          </a:p>
          <a:p>
            <a:r>
              <a:rPr lang="en-US" sz="2000" smtClean="0"/>
              <a:t>Most document formats can be accessed in the Page Setup group on the Page Layout tab.</a:t>
            </a:r>
          </a:p>
          <a:p>
            <a:pPr lvl="2"/>
            <a:endParaRPr lang="en-US" sz="1400" smtClean="0"/>
          </a:p>
          <a:p>
            <a:pPr lvl="2"/>
            <a:endParaRPr lang="en-US" sz="1000" smtClean="0"/>
          </a:p>
        </p:txBody>
      </p:sp>
      <p:sp>
        <p:nvSpPr>
          <p:cNvPr id="41989"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F9632C93-6F94-48FA-826A-DF501AAA8070}" type="slidenum">
              <a:rPr lang="en-US" sz="2600" b="1">
                <a:solidFill>
                  <a:schemeClr val="bg1"/>
                </a:solidFill>
              </a:rPr>
              <a:pPr/>
              <a:t>23</a:t>
            </a:fld>
            <a:endParaRPr lang="en-US" sz="2600" b="1">
              <a:solidFill>
                <a:schemeClr val="bg1"/>
              </a:solidFill>
            </a:endParaRPr>
          </a:p>
        </p:txBody>
      </p:sp>
      <p:pic>
        <p:nvPicPr>
          <p:cNvPr id="41990" name="Picture 8"/>
          <p:cNvPicPr>
            <a:picLocks noChangeAspect="1" noChangeArrowheads="1"/>
          </p:cNvPicPr>
          <p:nvPr/>
        </p:nvPicPr>
        <p:blipFill>
          <a:blip r:embed="rId2"/>
          <a:srcRect/>
          <a:stretch>
            <a:fillRect/>
          </a:stretch>
        </p:blipFill>
        <p:spPr bwMode="auto">
          <a:xfrm>
            <a:off x="1143000" y="4637088"/>
            <a:ext cx="7010400" cy="165576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3"/>
          <p:cNvSpPr>
            <a:spLocks noGrp="1" noChangeArrowheads="1"/>
          </p:cNvSpPr>
          <p:nvPr>
            <p:ph type="sldNum" sz="quarter" idx="10"/>
          </p:nvPr>
        </p:nvSpPr>
        <p:spPr>
          <a:noFill/>
        </p:spPr>
        <p:txBody>
          <a:bodyPr/>
          <a:lstStyle/>
          <a:p>
            <a:fld id="{92C8EE8F-29F8-40B2-BEB0-7112A181765E}" type="slidenum">
              <a:rPr lang="en-US" smtClean="0"/>
              <a:pPr/>
              <a:t>24</a:t>
            </a:fld>
            <a:endParaRPr lang="en-US" smtClean="0"/>
          </a:p>
        </p:txBody>
      </p:sp>
      <p:sp>
        <p:nvSpPr>
          <p:cNvPr id="4301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60872F66-1CB9-49D6-88CF-2D48406F4042}" type="slidenum">
              <a:rPr lang="en-US" sz="2600" b="1">
                <a:solidFill>
                  <a:schemeClr val="bg1"/>
                </a:solidFill>
              </a:rPr>
              <a:pPr/>
              <a:t>24</a:t>
            </a:fld>
            <a:endParaRPr lang="en-US" sz="2600" b="1">
              <a:solidFill>
                <a:schemeClr val="bg1"/>
              </a:solidFill>
            </a:endParaRPr>
          </a:p>
        </p:txBody>
      </p:sp>
      <p:sp>
        <p:nvSpPr>
          <p:cNvPr id="43011" name="Title 1"/>
          <p:cNvSpPr>
            <a:spLocks noGrp="1"/>
          </p:cNvSpPr>
          <p:nvPr>
            <p:ph type="title"/>
          </p:nvPr>
        </p:nvSpPr>
        <p:spPr/>
        <p:txBody>
          <a:bodyPr/>
          <a:lstStyle/>
          <a:p>
            <a:pPr eaLnBrk="1" hangingPunct="1"/>
            <a:r>
              <a:rPr lang="en-US" smtClean="0"/>
              <a:t>Formatting Documents (continued)</a:t>
            </a:r>
          </a:p>
        </p:txBody>
      </p:sp>
      <p:sp>
        <p:nvSpPr>
          <p:cNvPr id="43012" name="Rectangle 7"/>
          <p:cNvSpPr>
            <a:spLocks noGrp="1" noChangeArrowheads="1"/>
          </p:cNvSpPr>
          <p:nvPr>
            <p:ph type="body" sz="half" idx="4294967295"/>
          </p:nvPr>
        </p:nvSpPr>
        <p:spPr>
          <a:xfrm>
            <a:off x="838200" y="2362200"/>
            <a:ext cx="7620000" cy="3810000"/>
          </a:xfrm>
        </p:spPr>
        <p:txBody>
          <a:bodyPr/>
          <a:lstStyle/>
          <a:p>
            <a:r>
              <a:rPr lang="en-US" sz="2200" b="1" smtClean="0"/>
              <a:t>Changing the Margins and the Page Orientation:</a:t>
            </a:r>
          </a:p>
          <a:p>
            <a:r>
              <a:rPr lang="en-US" sz="2200" smtClean="0"/>
              <a:t>The margin and page orientation formats you choose should be based on the purpose and content of the document and also on the paper size.</a:t>
            </a:r>
          </a:p>
          <a:p>
            <a:r>
              <a:rPr lang="en-US" sz="2200" smtClean="0"/>
              <a:t>The margin is the blank space around the edges of the page.</a:t>
            </a:r>
          </a:p>
          <a:p>
            <a:r>
              <a:rPr lang="en-US" sz="2200" smtClean="0"/>
              <a:t>Portrait orientation formats the content of the document with the short edge of the page at the top. Landscape orientation formats the content of the document with the long edge of the page at the top.</a:t>
            </a:r>
            <a:endParaRPr lang="en-US" sz="1600" smtClean="0"/>
          </a:p>
          <a:p>
            <a:pPr lvl="2"/>
            <a:endParaRPr lang="en-US" sz="900" smtClean="0"/>
          </a:p>
        </p:txBody>
      </p:sp>
      <p:sp>
        <p:nvSpPr>
          <p:cNvPr id="43013"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162AF9EE-5808-4A4A-ADAB-D8C9D42170F3}" type="slidenum">
              <a:rPr lang="en-US" sz="2600" b="1">
                <a:solidFill>
                  <a:schemeClr val="bg1"/>
                </a:solidFill>
              </a:rPr>
              <a:pPr/>
              <a:t>24</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3"/>
          <p:cNvSpPr>
            <a:spLocks noGrp="1" noChangeArrowheads="1"/>
          </p:cNvSpPr>
          <p:nvPr>
            <p:ph type="sldNum" sz="quarter" idx="10"/>
          </p:nvPr>
        </p:nvSpPr>
        <p:spPr>
          <a:noFill/>
        </p:spPr>
        <p:txBody>
          <a:bodyPr/>
          <a:lstStyle/>
          <a:p>
            <a:fld id="{6CA91A77-0207-4FF6-9BED-64011DDCF654}" type="slidenum">
              <a:rPr lang="en-US" smtClean="0"/>
              <a:pPr/>
              <a:t>25</a:t>
            </a:fld>
            <a:endParaRPr lang="en-US" smtClean="0"/>
          </a:p>
        </p:txBody>
      </p:sp>
      <p:sp>
        <p:nvSpPr>
          <p:cNvPr id="440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358E1766-0B5B-41D5-922E-96E8993F0530}" type="slidenum">
              <a:rPr lang="en-US" sz="2600" b="1">
                <a:solidFill>
                  <a:schemeClr val="bg1"/>
                </a:solidFill>
              </a:rPr>
              <a:pPr/>
              <a:t>25</a:t>
            </a:fld>
            <a:endParaRPr lang="en-US" sz="2600" b="1">
              <a:solidFill>
                <a:schemeClr val="bg1"/>
              </a:solidFill>
            </a:endParaRPr>
          </a:p>
        </p:txBody>
      </p:sp>
      <p:sp>
        <p:nvSpPr>
          <p:cNvPr id="44035" name="Title 1"/>
          <p:cNvSpPr>
            <a:spLocks noGrp="1"/>
          </p:cNvSpPr>
          <p:nvPr>
            <p:ph type="title"/>
          </p:nvPr>
        </p:nvSpPr>
        <p:spPr/>
        <p:txBody>
          <a:bodyPr/>
          <a:lstStyle/>
          <a:p>
            <a:pPr eaLnBrk="1" hangingPunct="1"/>
            <a:r>
              <a:rPr lang="en-US" smtClean="0"/>
              <a:t>Formatting Documents (continued)</a:t>
            </a:r>
          </a:p>
        </p:txBody>
      </p:sp>
      <p:sp>
        <p:nvSpPr>
          <p:cNvPr id="44036" name="Rectangle 7"/>
          <p:cNvSpPr>
            <a:spLocks noGrp="1" noChangeArrowheads="1"/>
          </p:cNvSpPr>
          <p:nvPr>
            <p:ph type="body" sz="half" idx="4294967295"/>
          </p:nvPr>
        </p:nvSpPr>
        <p:spPr>
          <a:xfrm>
            <a:off x="838200" y="2362200"/>
            <a:ext cx="7772400" cy="3810000"/>
          </a:xfrm>
        </p:spPr>
        <p:txBody>
          <a:bodyPr/>
          <a:lstStyle/>
          <a:p>
            <a:pPr>
              <a:lnSpc>
                <a:spcPct val="90000"/>
              </a:lnSpc>
            </a:pPr>
            <a:r>
              <a:rPr lang="en-US" sz="2600" b="1" smtClean="0"/>
              <a:t>Inserting Page Breaks:</a:t>
            </a:r>
          </a:p>
          <a:p>
            <a:pPr>
              <a:lnSpc>
                <a:spcPct val="90000"/>
              </a:lnSpc>
            </a:pPr>
            <a:r>
              <a:rPr lang="en-US" smtClean="0"/>
              <a:t>When you fill a page with text or graphics, Word begins a new page by automatically inserting a soft page break.</a:t>
            </a:r>
          </a:p>
          <a:p>
            <a:pPr>
              <a:lnSpc>
                <a:spcPct val="90000"/>
              </a:lnSpc>
            </a:pPr>
            <a:r>
              <a:rPr lang="en-US" smtClean="0"/>
              <a:t>You can also break pages manually by inserting a manual page break, which forces a page break at a specific location, regardless of how much text or graphics are on the page.</a:t>
            </a:r>
            <a:endParaRPr lang="en-US" sz="2400" smtClean="0"/>
          </a:p>
          <a:p>
            <a:pPr lvl="2">
              <a:lnSpc>
                <a:spcPct val="90000"/>
              </a:lnSpc>
            </a:pPr>
            <a:endParaRPr lang="en-US" sz="1400" smtClean="0"/>
          </a:p>
          <a:p>
            <a:pPr lvl="2">
              <a:lnSpc>
                <a:spcPct val="90000"/>
              </a:lnSpc>
            </a:pPr>
            <a:endParaRPr lang="en-US" sz="1000" smtClean="0"/>
          </a:p>
        </p:txBody>
      </p:sp>
      <p:sp>
        <p:nvSpPr>
          <p:cNvPr id="4403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4C7BC85-B6ED-4122-AC1A-B7306AB5BDDC}" type="slidenum">
              <a:rPr lang="en-US" sz="2600" b="1">
                <a:solidFill>
                  <a:schemeClr val="bg1"/>
                </a:solidFill>
              </a:rPr>
              <a:pPr/>
              <a:t>25</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3"/>
          <p:cNvSpPr>
            <a:spLocks noGrp="1" noChangeArrowheads="1"/>
          </p:cNvSpPr>
          <p:nvPr>
            <p:ph type="sldNum" sz="quarter" idx="10"/>
          </p:nvPr>
        </p:nvSpPr>
        <p:spPr>
          <a:noFill/>
        </p:spPr>
        <p:txBody>
          <a:bodyPr/>
          <a:lstStyle/>
          <a:p>
            <a:fld id="{2BA9EECB-F005-4BDB-9E49-FCAF66474C17}" type="slidenum">
              <a:rPr lang="en-US" smtClean="0"/>
              <a:pPr/>
              <a:t>26</a:t>
            </a:fld>
            <a:endParaRPr lang="en-US" smtClean="0"/>
          </a:p>
        </p:txBody>
      </p:sp>
      <p:sp>
        <p:nvSpPr>
          <p:cNvPr id="4505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C564A25-97A2-48C8-A67A-119376B39B1F}" type="slidenum">
              <a:rPr lang="en-US" sz="2600" b="1">
                <a:solidFill>
                  <a:schemeClr val="bg1"/>
                </a:solidFill>
              </a:rPr>
              <a:pPr/>
              <a:t>26</a:t>
            </a:fld>
            <a:endParaRPr lang="en-US" sz="2600" b="1">
              <a:solidFill>
                <a:schemeClr val="bg1"/>
              </a:solidFill>
            </a:endParaRPr>
          </a:p>
        </p:txBody>
      </p:sp>
      <p:sp>
        <p:nvSpPr>
          <p:cNvPr id="45059" name="Title 1"/>
          <p:cNvSpPr>
            <a:spLocks noGrp="1"/>
          </p:cNvSpPr>
          <p:nvPr>
            <p:ph type="title"/>
          </p:nvPr>
        </p:nvSpPr>
        <p:spPr/>
        <p:txBody>
          <a:bodyPr/>
          <a:lstStyle/>
          <a:p>
            <a:pPr eaLnBrk="1" hangingPunct="1"/>
            <a:r>
              <a:rPr lang="en-US" smtClean="0"/>
              <a:t>Using Format Painter</a:t>
            </a:r>
          </a:p>
        </p:txBody>
      </p:sp>
      <p:sp>
        <p:nvSpPr>
          <p:cNvPr id="45060" name="Rectangle 7"/>
          <p:cNvSpPr>
            <a:spLocks noGrp="1" noChangeArrowheads="1"/>
          </p:cNvSpPr>
          <p:nvPr>
            <p:ph type="body" sz="half" idx="4294967295"/>
          </p:nvPr>
        </p:nvSpPr>
        <p:spPr>
          <a:xfrm>
            <a:off x="838200" y="2362200"/>
            <a:ext cx="7772400" cy="3733800"/>
          </a:xfrm>
        </p:spPr>
        <p:txBody>
          <a:bodyPr/>
          <a:lstStyle/>
          <a:p>
            <a:r>
              <a:rPr lang="en-US" smtClean="0"/>
              <a:t>Format Painter will copy and apply font and paragraph formatting as well as some basic graphic formatting, such as borders, fills, and shading.</a:t>
            </a:r>
          </a:p>
          <a:p>
            <a:r>
              <a:rPr lang="en-US" smtClean="0"/>
              <a:t>The Format Painter button       is located in the Clipboard group of the Home tab.</a:t>
            </a:r>
          </a:p>
          <a:p>
            <a:endParaRPr lang="en-US" smtClean="0"/>
          </a:p>
          <a:p>
            <a:endParaRPr lang="en-US" sz="2200" smtClean="0"/>
          </a:p>
        </p:txBody>
      </p:sp>
      <p:sp>
        <p:nvSpPr>
          <p:cNvPr id="4506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2268CBE2-4E3A-45AC-B4C4-7984FB4ECBD0}" type="slidenum">
              <a:rPr lang="en-US" sz="2600" b="1">
                <a:solidFill>
                  <a:schemeClr val="bg1"/>
                </a:solidFill>
              </a:rPr>
              <a:pPr/>
              <a:t>26</a:t>
            </a:fld>
            <a:endParaRPr lang="en-US" sz="2600" b="1">
              <a:solidFill>
                <a:schemeClr val="bg1"/>
              </a:solidFill>
            </a:endParaRPr>
          </a:p>
        </p:txBody>
      </p:sp>
      <p:pic>
        <p:nvPicPr>
          <p:cNvPr id="45062" name="Picture 2"/>
          <p:cNvPicPr>
            <a:picLocks noChangeAspect="1" noChangeArrowheads="1"/>
          </p:cNvPicPr>
          <p:nvPr/>
        </p:nvPicPr>
        <p:blipFill>
          <a:blip r:embed="rId2"/>
          <a:srcRect/>
          <a:stretch>
            <a:fillRect/>
          </a:stretch>
        </p:blipFill>
        <p:spPr bwMode="auto">
          <a:xfrm>
            <a:off x="5638800" y="4267200"/>
            <a:ext cx="311150" cy="3238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B92B8819-1AC7-429F-A469-5DEDE1E8228E}" type="slidenum">
              <a:rPr lang="en-US" smtClean="0"/>
              <a:pPr/>
              <a:t>27</a:t>
            </a:fld>
            <a:endParaRPr lang="en-US"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254CCD9-F032-4AE5-84FE-1DB10D237F94}" type="slidenum">
              <a:rPr lang="en-US" sz="2600" b="1">
                <a:solidFill>
                  <a:schemeClr val="bg1"/>
                </a:solidFill>
              </a:rPr>
              <a:pPr/>
              <a:t>27</a:t>
            </a:fld>
            <a:endParaRPr lang="en-US" sz="2600" b="1">
              <a:solidFill>
                <a:schemeClr val="bg1"/>
              </a:solidFill>
            </a:endParaRPr>
          </a:p>
        </p:txBody>
      </p:sp>
      <p:sp>
        <p:nvSpPr>
          <p:cNvPr id="46083" name="Title 1"/>
          <p:cNvSpPr>
            <a:spLocks noGrp="1"/>
          </p:cNvSpPr>
          <p:nvPr>
            <p:ph type="title"/>
          </p:nvPr>
        </p:nvSpPr>
        <p:spPr/>
        <p:txBody>
          <a:bodyPr/>
          <a:lstStyle/>
          <a:p>
            <a:pPr eaLnBrk="1" hangingPunct="1"/>
            <a:r>
              <a:rPr lang="en-US" smtClean="0"/>
              <a:t>Finding and Replacing Text</a:t>
            </a:r>
          </a:p>
        </p:txBody>
      </p:sp>
      <p:sp>
        <p:nvSpPr>
          <p:cNvPr id="46084" name="Rectangle 7"/>
          <p:cNvSpPr>
            <a:spLocks noGrp="1" noChangeArrowheads="1"/>
          </p:cNvSpPr>
          <p:nvPr>
            <p:ph type="body" sz="half" idx="4294967295"/>
          </p:nvPr>
        </p:nvSpPr>
        <p:spPr>
          <a:xfrm>
            <a:off x="838200" y="2362200"/>
            <a:ext cx="2743200" cy="3810000"/>
          </a:xfrm>
        </p:spPr>
        <p:txBody>
          <a:bodyPr/>
          <a:lstStyle/>
          <a:p>
            <a:pPr eaLnBrk="1" hangingPunct="1"/>
            <a:r>
              <a:rPr lang="en-US" sz="2000" smtClean="0"/>
              <a:t>The Find command makes locating text and/or formats easier and more efficient.</a:t>
            </a:r>
          </a:p>
          <a:p>
            <a:pPr eaLnBrk="1" hangingPunct="1"/>
            <a:r>
              <a:rPr lang="en-US" sz="2000" smtClean="0"/>
              <a:t>When you need to replace or reformat multiple occurrences of the same text, you can use the Replace command.</a:t>
            </a:r>
          </a:p>
          <a:p>
            <a:pPr eaLnBrk="1" hangingPunct="1"/>
            <a:endParaRPr lang="en-US" sz="2000" smtClean="0"/>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9AEAB98A-9B05-45E9-9354-5A5533257C54}" type="slidenum">
              <a:rPr lang="en-US" sz="2600" b="1">
                <a:solidFill>
                  <a:schemeClr val="bg1"/>
                </a:solidFill>
              </a:rPr>
              <a:pPr/>
              <a:t>27</a:t>
            </a:fld>
            <a:endParaRPr lang="en-US" sz="2600" b="1">
              <a:solidFill>
                <a:schemeClr val="bg1"/>
              </a:solidFill>
            </a:endParaRPr>
          </a:p>
        </p:txBody>
      </p:sp>
      <p:pic>
        <p:nvPicPr>
          <p:cNvPr id="46086" name="Picture 8"/>
          <p:cNvPicPr>
            <a:picLocks noChangeAspect="1" noChangeArrowheads="1"/>
          </p:cNvPicPr>
          <p:nvPr/>
        </p:nvPicPr>
        <p:blipFill>
          <a:blip r:embed="rId2"/>
          <a:srcRect/>
          <a:stretch>
            <a:fillRect/>
          </a:stretch>
        </p:blipFill>
        <p:spPr bwMode="auto">
          <a:xfrm>
            <a:off x="3581400" y="2514600"/>
            <a:ext cx="5172075" cy="36909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3"/>
          <p:cNvSpPr>
            <a:spLocks noGrp="1" noChangeArrowheads="1"/>
          </p:cNvSpPr>
          <p:nvPr>
            <p:ph type="sldNum" sz="quarter" idx="10"/>
          </p:nvPr>
        </p:nvSpPr>
        <p:spPr>
          <a:noFill/>
        </p:spPr>
        <p:txBody>
          <a:bodyPr/>
          <a:lstStyle/>
          <a:p>
            <a:fld id="{16E41BE1-4A7C-4770-B782-BB901FB64C27}" type="slidenum">
              <a:rPr lang="en-US" smtClean="0"/>
              <a:pPr/>
              <a:t>28</a:t>
            </a:fld>
            <a:endParaRPr lang="en-US" smtClean="0"/>
          </a:p>
        </p:txBody>
      </p:sp>
      <p:sp>
        <p:nvSpPr>
          <p:cNvPr id="471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7623043B-2EB7-4C32-B186-D91452CD603F}" type="slidenum">
              <a:rPr lang="en-US" sz="2600" b="1">
                <a:solidFill>
                  <a:schemeClr val="bg1"/>
                </a:solidFill>
              </a:rPr>
              <a:pPr/>
              <a:t>28</a:t>
            </a:fld>
            <a:endParaRPr lang="en-US" sz="2600" b="1">
              <a:solidFill>
                <a:schemeClr val="bg1"/>
              </a:solidFill>
            </a:endParaRPr>
          </a:p>
        </p:txBody>
      </p:sp>
      <p:sp>
        <p:nvSpPr>
          <p:cNvPr id="47107" name="Title 1"/>
          <p:cNvSpPr>
            <a:spLocks noGrp="1"/>
          </p:cNvSpPr>
          <p:nvPr>
            <p:ph type="title"/>
          </p:nvPr>
        </p:nvSpPr>
        <p:spPr/>
        <p:txBody>
          <a:bodyPr/>
          <a:lstStyle/>
          <a:p>
            <a:pPr eaLnBrk="1" hangingPunct="1"/>
            <a:r>
              <a:rPr lang="en-US" smtClean="0"/>
              <a:t>Summary</a:t>
            </a:r>
          </a:p>
        </p:txBody>
      </p:sp>
      <p:sp>
        <p:nvSpPr>
          <p:cNvPr id="47108" name="Content Placeholder 2"/>
          <p:cNvSpPr>
            <a:spLocks noGrp="1"/>
          </p:cNvSpPr>
          <p:nvPr>
            <p:ph idx="1"/>
          </p:nvPr>
        </p:nvSpPr>
        <p:spPr/>
        <p:txBody>
          <a:bodyPr/>
          <a:lstStyle/>
          <a:p>
            <a:pPr eaLnBrk="1" hangingPunct="1">
              <a:buFont typeface="Wingdings" pitchFamily="2" charset="2"/>
              <a:buNone/>
            </a:pPr>
            <a:r>
              <a:rPr lang="en-US" sz="2600" smtClean="0"/>
              <a:t>In this lesson, you learned:</a:t>
            </a:r>
          </a:p>
          <a:p>
            <a:pPr eaLnBrk="1" hangingPunct="1"/>
            <a:r>
              <a:rPr lang="en-US" sz="2600" smtClean="0"/>
              <a:t>When you add new text in Insert mode, the new characters are inserted between existing text. When text is entered in Overtype mode, the new text replaces existing text.</a:t>
            </a:r>
          </a:p>
          <a:p>
            <a:pPr eaLnBrk="1" hangingPunct="1"/>
            <a:r>
              <a:rPr lang="en-US" sz="2600" smtClean="0"/>
              <a:t>The Undo, Redo, and Repeat commands make editing easy when you make mistakes, change your mind, or repeat actions.</a:t>
            </a:r>
          </a:p>
        </p:txBody>
      </p:sp>
      <p:sp>
        <p:nvSpPr>
          <p:cNvPr id="47109"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66D4DC66-CDCA-466F-8895-3872116D69B1}" type="slidenum">
              <a:rPr lang="en-US" sz="2600" b="1">
                <a:solidFill>
                  <a:schemeClr val="bg1"/>
                </a:solidFill>
              </a:rPr>
              <a:pPr/>
              <a:t>28</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3"/>
          <p:cNvSpPr>
            <a:spLocks noGrp="1" noChangeArrowheads="1"/>
          </p:cNvSpPr>
          <p:nvPr>
            <p:ph type="sldNum" sz="quarter" idx="10"/>
          </p:nvPr>
        </p:nvSpPr>
        <p:spPr>
          <a:noFill/>
        </p:spPr>
        <p:txBody>
          <a:bodyPr/>
          <a:lstStyle/>
          <a:p>
            <a:fld id="{E4683F6B-C757-420F-A097-CC96C58E4249}" type="slidenum">
              <a:rPr lang="en-US" smtClean="0"/>
              <a:pPr/>
              <a:t>29</a:t>
            </a:fld>
            <a:endParaRPr lang="en-US" smtClean="0"/>
          </a:p>
        </p:txBody>
      </p:sp>
      <p:sp>
        <p:nvSpPr>
          <p:cNvPr id="4813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4ECC3F36-43A7-41E8-91D9-FDC20BDE5C00}" type="slidenum">
              <a:rPr lang="en-US" sz="2600" b="1">
                <a:solidFill>
                  <a:schemeClr val="bg1"/>
                </a:solidFill>
              </a:rPr>
              <a:pPr/>
              <a:t>29</a:t>
            </a:fld>
            <a:endParaRPr lang="en-US" sz="2600" b="1">
              <a:solidFill>
                <a:schemeClr val="bg1"/>
              </a:solidFill>
            </a:endParaRPr>
          </a:p>
        </p:txBody>
      </p:sp>
      <p:sp>
        <p:nvSpPr>
          <p:cNvPr id="48131" name="Title 1"/>
          <p:cNvSpPr>
            <a:spLocks noGrp="1"/>
          </p:cNvSpPr>
          <p:nvPr>
            <p:ph type="title"/>
          </p:nvPr>
        </p:nvSpPr>
        <p:spPr/>
        <p:txBody>
          <a:bodyPr/>
          <a:lstStyle/>
          <a:p>
            <a:pPr eaLnBrk="1" hangingPunct="1"/>
            <a:r>
              <a:rPr lang="en-US" smtClean="0"/>
              <a:t>Summary (continued)</a:t>
            </a:r>
          </a:p>
        </p:txBody>
      </p:sp>
      <p:sp>
        <p:nvSpPr>
          <p:cNvPr id="48132" name="Content Placeholder 2"/>
          <p:cNvSpPr>
            <a:spLocks noGrp="1"/>
          </p:cNvSpPr>
          <p:nvPr>
            <p:ph idx="1"/>
          </p:nvPr>
        </p:nvSpPr>
        <p:spPr/>
        <p:txBody>
          <a:bodyPr/>
          <a:lstStyle/>
          <a:p>
            <a:pPr eaLnBrk="1" hangingPunct="1"/>
            <a:r>
              <a:rPr lang="en-US" sz="2600" smtClean="0"/>
              <a:t>Selected text can be copied or moved from one location in a Word document to a new location in the same document, to a different Word document, or to another application. Drag-and-drop editing is especially helpful when you are moving or copying text short distances.</a:t>
            </a:r>
          </a:p>
          <a:p>
            <a:pPr eaLnBrk="1" hangingPunct="1"/>
            <a:r>
              <a:rPr lang="en-US" sz="2600" smtClean="0"/>
              <a:t>When you use the Cut, Copy, and Paste commands, Word stores the selected text on the Clipboard, which stores up to 24 items.</a:t>
            </a:r>
          </a:p>
        </p:txBody>
      </p:sp>
      <p:sp>
        <p:nvSpPr>
          <p:cNvPr id="48133"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9AFE5F10-6A45-4CDD-921A-A8724DDB26CC}" type="slidenum">
              <a:rPr lang="en-US" sz="2600" b="1">
                <a:solidFill>
                  <a:schemeClr val="bg1"/>
                </a:solidFill>
              </a:rPr>
              <a:pPr/>
              <a:t>29</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3"/>
          <p:cNvSpPr>
            <a:spLocks noGrp="1" noChangeArrowheads="1"/>
          </p:cNvSpPr>
          <p:nvPr>
            <p:ph type="sldNum" sz="quarter" idx="10"/>
          </p:nvPr>
        </p:nvSpPr>
        <p:spPr>
          <a:noFill/>
        </p:spPr>
        <p:txBody>
          <a:bodyPr/>
          <a:lstStyle/>
          <a:p>
            <a:fld id="{4E214B95-176B-49A9-8B59-8BF8ED2341B4}" type="slidenum">
              <a:rPr lang="en-US" smtClean="0"/>
              <a:pPr/>
              <a:t>3</a:t>
            </a:fld>
            <a:endParaRPr lang="en-US" smtClean="0"/>
          </a:p>
        </p:txBody>
      </p:sp>
      <p:sp>
        <p:nvSpPr>
          <p:cNvPr id="204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81C357B-0926-4601-8B85-895F7F1D9CB8}" type="slidenum">
              <a:rPr lang="en-US" sz="2600" b="1">
                <a:solidFill>
                  <a:schemeClr val="bg1"/>
                </a:solidFill>
              </a:rPr>
              <a:pPr/>
              <a:t>3</a:t>
            </a:fld>
            <a:endParaRPr lang="en-US" sz="2600" b="1">
              <a:solidFill>
                <a:schemeClr val="bg1"/>
              </a:solidFill>
            </a:endParaRPr>
          </a:p>
        </p:txBody>
      </p:sp>
      <p:sp>
        <p:nvSpPr>
          <p:cNvPr id="20483"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FFA1C75F-4FA3-4FC7-BC00-B9FF178213EF}" type="slidenum">
              <a:rPr lang="en-US" sz="2600" b="1">
                <a:solidFill>
                  <a:schemeClr val="bg1"/>
                </a:solidFill>
              </a:rPr>
              <a:pPr/>
              <a:t>3</a:t>
            </a:fld>
            <a:endParaRPr lang="en-US" sz="2600" b="1">
              <a:solidFill>
                <a:schemeClr val="bg1"/>
              </a:solidFill>
            </a:endParaRPr>
          </a:p>
        </p:txBody>
      </p:sp>
      <p:sp>
        <p:nvSpPr>
          <p:cNvPr id="20484" name="AutoShape 2"/>
          <p:cNvSpPr>
            <a:spLocks noGrp="1" noChangeArrowheads="1"/>
          </p:cNvSpPr>
          <p:nvPr>
            <p:ph type="title"/>
          </p:nvPr>
        </p:nvSpPr>
        <p:spPr/>
        <p:txBody>
          <a:bodyPr/>
          <a:lstStyle/>
          <a:p>
            <a:pPr eaLnBrk="1" hangingPunct="1"/>
            <a:r>
              <a:rPr lang="en-US" smtClean="0"/>
              <a:t>Objectives (continued)</a:t>
            </a:r>
          </a:p>
        </p:txBody>
      </p:sp>
      <p:sp>
        <p:nvSpPr>
          <p:cNvPr id="20485" name="Rectangle 3"/>
          <p:cNvSpPr>
            <a:spLocks noGrp="1" noChangeArrowheads="1"/>
          </p:cNvSpPr>
          <p:nvPr>
            <p:ph type="body" idx="1"/>
          </p:nvPr>
        </p:nvSpPr>
        <p:spPr>
          <a:xfrm>
            <a:off x="838200" y="2438400"/>
            <a:ext cx="7693025" cy="3724275"/>
          </a:xfrm>
        </p:spPr>
        <p:txBody>
          <a:bodyPr/>
          <a:lstStyle/>
          <a:p>
            <a:pPr eaLnBrk="1" hangingPunct="1">
              <a:lnSpc>
                <a:spcPct val="90000"/>
              </a:lnSpc>
            </a:pPr>
            <a:r>
              <a:rPr lang="en-US" smtClean="0"/>
              <a:t>Format paragraphs with fonts, line spacing, alignment, tabs and indents, and bulleted and numbered lists.</a:t>
            </a:r>
          </a:p>
          <a:p>
            <a:pPr eaLnBrk="1" hangingPunct="1">
              <a:lnSpc>
                <a:spcPct val="90000"/>
              </a:lnSpc>
            </a:pPr>
            <a:r>
              <a:rPr lang="en-US" smtClean="0"/>
              <a:t>Format documents with margin settings, page orientation settings, and page breaks. </a:t>
            </a:r>
          </a:p>
          <a:p>
            <a:pPr eaLnBrk="1" hangingPunct="1">
              <a:lnSpc>
                <a:spcPct val="90000"/>
              </a:lnSpc>
            </a:pPr>
            <a:r>
              <a:rPr lang="en-US" smtClean="0"/>
              <a:t>Find and replace text.</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3"/>
          <p:cNvSpPr>
            <a:spLocks noGrp="1" noChangeArrowheads="1"/>
          </p:cNvSpPr>
          <p:nvPr>
            <p:ph type="sldNum" sz="quarter" idx="10"/>
          </p:nvPr>
        </p:nvSpPr>
        <p:spPr>
          <a:noFill/>
        </p:spPr>
        <p:txBody>
          <a:bodyPr/>
          <a:lstStyle/>
          <a:p>
            <a:fld id="{0D32E96D-5113-4830-A405-4990A298680E}" type="slidenum">
              <a:rPr lang="en-US" smtClean="0"/>
              <a:pPr/>
              <a:t>30</a:t>
            </a:fld>
            <a:endParaRPr lang="en-US" smtClean="0"/>
          </a:p>
        </p:txBody>
      </p:sp>
      <p:sp>
        <p:nvSpPr>
          <p:cNvPr id="491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DBD1A21-EDCB-402F-A4EB-128BF19A020E}" type="slidenum">
              <a:rPr lang="en-US" sz="2600" b="1">
                <a:solidFill>
                  <a:schemeClr val="bg1"/>
                </a:solidFill>
              </a:rPr>
              <a:pPr/>
              <a:t>30</a:t>
            </a:fld>
            <a:endParaRPr lang="en-US" sz="2600" b="1">
              <a:solidFill>
                <a:schemeClr val="bg1"/>
              </a:solidFill>
            </a:endParaRPr>
          </a:p>
        </p:txBody>
      </p:sp>
      <p:sp>
        <p:nvSpPr>
          <p:cNvPr id="49155" name="Title 1"/>
          <p:cNvSpPr>
            <a:spLocks noGrp="1"/>
          </p:cNvSpPr>
          <p:nvPr>
            <p:ph type="title"/>
          </p:nvPr>
        </p:nvSpPr>
        <p:spPr/>
        <p:txBody>
          <a:bodyPr/>
          <a:lstStyle/>
          <a:p>
            <a:pPr eaLnBrk="1" hangingPunct="1"/>
            <a:r>
              <a:rPr lang="en-US" smtClean="0"/>
              <a:t>Summary (continued)</a:t>
            </a:r>
          </a:p>
        </p:txBody>
      </p:sp>
      <p:sp>
        <p:nvSpPr>
          <p:cNvPr id="49156" name="Content Placeholder 2"/>
          <p:cNvSpPr>
            <a:spLocks noGrp="1"/>
          </p:cNvSpPr>
          <p:nvPr>
            <p:ph idx="1"/>
          </p:nvPr>
        </p:nvSpPr>
        <p:spPr/>
        <p:txBody>
          <a:bodyPr/>
          <a:lstStyle/>
          <a:p>
            <a:pPr eaLnBrk="1" hangingPunct="1"/>
            <a:r>
              <a:rPr lang="en-US" sz="2600" smtClean="0"/>
              <a:t>Word checks spelling and grammar as you enter text.</a:t>
            </a:r>
          </a:p>
          <a:p>
            <a:pPr eaLnBrk="1" hangingPunct="1"/>
            <a:r>
              <a:rPr lang="en-US" sz="2600" smtClean="0"/>
              <a:t>Formatting a paragraph for left, center, right, or justified alignment positions the text appropriately between the left and right margins.</a:t>
            </a:r>
          </a:p>
          <a:p>
            <a:pPr eaLnBrk="1" hangingPunct="1"/>
            <a:r>
              <a:rPr lang="en-US" sz="2600" smtClean="0"/>
              <a:t>You can use the ruler to format tabs and indents.</a:t>
            </a:r>
          </a:p>
          <a:p>
            <a:pPr eaLnBrk="1" hangingPunct="1"/>
            <a:r>
              <a:rPr lang="en-US" sz="2600" smtClean="0"/>
              <a:t>The Bullets and Numbering feature automatically adds and formats bullets and numbers in lists.</a:t>
            </a:r>
          </a:p>
        </p:txBody>
      </p:sp>
      <p:sp>
        <p:nvSpPr>
          <p:cNvPr id="491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28D861AB-02F2-48C5-BDAA-0194B818BD16}" type="slidenum">
              <a:rPr lang="en-US" sz="2600" b="1">
                <a:solidFill>
                  <a:schemeClr val="bg1"/>
                </a:solidFill>
              </a:rPr>
              <a:pPr/>
              <a:t>30</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3"/>
          <p:cNvSpPr>
            <a:spLocks noGrp="1" noChangeArrowheads="1"/>
          </p:cNvSpPr>
          <p:nvPr>
            <p:ph type="sldNum" sz="quarter" idx="10"/>
          </p:nvPr>
        </p:nvSpPr>
        <p:spPr>
          <a:noFill/>
        </p:spPr>
        <p:txBody>
          <a:bodyPr/>
          <a:lstStyle/>
          <a:p>
            <a:fld id="{00A51F8C-D870-4932-BF64-3F3FF8800751}" type="slidenum">
              <a:rPr lang="en-US" smtClean="0"/>
              <a:pPr/>
              <a:t>31</a:t>
            </a:fld>
            <a:endParaRPr lang="en-US" smtClean="0"/>
          </a:p>
        </p:txBody>
      </p:sp>
      <p:sp>
        <p:nvSpPr>
          <p:cNvPr id="5017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3081E54F-A93D-4EC0-AA5C-8F3601CEA09D}" type="slidenum">
              <a:rPr lang="en-US" sz="2600" b="1">
                <a:solidFill>
                  <a:schemeClr val="bg1"/>
                </a:solidFill>
              </a:rPr>
              <a:pPr/>
              <a:t>31</a:t>
            </a:fld>
            <a:endParaRPr lang="en-US" sz="2600" b="1">
              <a:solidFill>
                <a:schemeClr val="bg1"/>
              </a:solidFill>
            </a:endParaRPr>
          </a:p>
        </p:txBody>
      </p:sp>
      <p:sp>
        <p:nvSpPr>
          <p:cNvPr id="50179" name="Title 1"/>
          <p:cNvSpPr>
            <a:spLocks noGrp="1"/>
          </p:cNvSpPr>
          <p:nvPr>
            <p:ph type="title"/>
          </p:nvPr>
        </p:nvSpPr>
        <p:spPr/>
        <p:txBody>
          <a:bodyPr/>
          <a:lstStyle/>
          <a:p>
            <a:pPr eaLnBrk="1" hangingPunct="1"/>
            <a:r>
              <a:rPr lang="en-US" smtClean="0"/>
              <a:t>Summary (continued)</a:t>
            </a:r>
          </a:p>
        </p:txBody>
      </p:sp>
      <p:sp>
        <p:nvSpPr>
          <p:cNvPr id="50180" name="Content Placeholder 2"/>
          <p:cNvSpPr>
            <a:spLocks noGrp="1"/>
          </p:cNvSpPr>
          <p:nvPr>
            <p:ph idx="1"/>
          </p:nvPr>
        </p:nvSpPr>
        <p:spPr/>
        <p:txBody>
          <a:bodyPr/>
          <a:lstStyle/>
          <a:p>
            <a:pPr eaLnBrk="1" hangingPunct="1"/>
            <a:r>
              <a:rPr lang="en-US" sz="2600" smtClean="0"/>
              <a:t>The page orientation determines how the document is printed on the page. Adjusting the margins affects the blank space around the edges of the page.  </a:t>
            </a:r>
          </a:p>
          <a:p>
            <a:pPr eaLnBrk="1" hangingPunct="1"/>
            <a:r>
              <a:rPr lang="en-US" sz="2600" smtClean="0"/>
              <a:t>The Find command makes searching for text easy and efficient. The Replace command replaces multiple occurrences of search text automatically.</a:t>
            </a:r>
          </a:p>
        </p:txBody>
      </p:sp>
      <p:sp>
        <p:nvSpPr>
          <p:cNvPr id="5018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3EAE5BB-9729-4888-8788-01962F47B6B7}" type="slidenum">
              <a:rPr lang="en-US" sz="2600" b="1">
                <a:solidFill>
                  <a:schemeClr val="bg1"/>
                </a:solidFill>
              </a:rPr>
              <a:pPr/>
              <a:t>31</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3"/>
          <p:cNvSpPr>
            <a:spLocks noGrp="1" noChangeArrowheads="1"/>
          </p:cNvSpPr>
          <p:nvPr>
            <p:ph type="sldNum" sz="quarter" idx="10"/>
          </p:nvPr>
        </p:nvSpPr>
        <p:spPr>
          <a:noFill/>
        </p:spPr>
        <p:txBody>
          <a:bodyPr/>
          <a:lstStyle/>
          <a:p>
            <a:fld id="{564F6A06-FD5D-4432-BE37-C199E4EC2664}" type="slidenum">
              <a:rPr lang="en-US" smtClean="0"/>
              <a:pPr/>
              <a:t>4</a:t>
            </a:fld>
            <a:endParaRPr lang="en-US" smtClean="0"/>
          </a:p>
        </p:txBody>
      </p:sp>
      <p:sp>
        <p:nvSpPr>
          <p:cNvPr id="2253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D1F2A6A-7786-4949-A4FE-662CF041BB19}" type="slidenum">
              <a:rPr lang="en-US" sz="2600" b="1">
                <a:solidFill>
                  <a:schemeClr val="bg1"/>
                </a:solidFill>
              </a:rPr>
              <a:pPr/>
              <a:t>4</a:t>
            </a:fld>
            <a:endParaRPr lang="en-US" sz="2600" b="1">
              <a:solidFill>
                <a:schemeClr val="bg1"/>
              </a:solidFill>
            </a:endParaRPr>
          </a:p>
        </p:txBody>
      </p:sp>
      <p:sp>
        <p:nvSpPr>
          <p:cNvPr id="22531"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9BBFE242-A3AF-4A0D-BD5A-6CEBE3E421EB}" type="slidenum">
              <a:rPr lang="en-US" sz="2600" b="1">
                <a:solidFill>
                  <a:schemeClr val="bg1"/>
                </a:solidFill>
              </a:rPr>
              <a:pPr/>
              <a:t>4</a:t>
            </a:fld>
            <a:endParaRPr lang="en-US" sz="2600" b="1">
              <a:solidFill>
                <a:schemeClr val="bg1"/>
              </a:solidFill>
            </a:endParaRPr>
          </a:p>
        </p:txBody>
      </p:sp>
      <p:sp>
        <p:nvSpPr>
          <p:cNvPr id="22532" name="AutoShape 2"/>
          <p:cNvSpPr>
            <a:spLocks noGrp="1" noChangeArrowheads="1"/>
          </p:cNvSpPr>
          <p:nvPr>
            <p:ph type="title"/>
          </p:nvPr>
        </p:nvSpPr>
        <p:spPr/>
        <p:txBody>
          <a:bodyPr/>
          <a:lstStyle/>
          <a:p>
            <a:pPr eaLnBrk="1" hangingPunct="1"/>
            <a:r>
              <a:rPr lang="en-US" smtClean="0"/>
              <a:t>Vocabulary</a:t>
            </a:r>
          </a:p>
        </p:txBody>
      </p:sp>
      <p:sp>
        <p:nvSpPr>
          <p:cNvPr id="22533" name="Rectangle 3"/>
          <p:cNvSpPr>
            <a:spLocks noGrp="1" noChangeArrowheads="1"/>
          </p:cNvSpPr>
          <p:nvPr>
            <p:ph type="body" sz="half" idx="1"/>
          </p:nvPr>
        </p:nvSpPr>
        <p:spPr/>
        <p:txBody>
          <a:bodyPr/>
          <a:lstStyle/>
          <a:p>
            <a:pPr eaLnBrk="1" hangingPunct="1"/>
            <a:r>
              <a:rPr lang="en-US" smtClean="0"/>
              <a:t>alignment</a:t>
            </a:r>
          </a:p>
          <a:p>
            <a:pPr eaLnBrk="1" hangingPunct="1"/>
            <a:r>
              <a:rPr lang="en-US" smtClean="0"/>
              <a:t>Clipboard</a:t>
            </a:r>
          </a:p>
          <a:p>
            <a:pPr eaLnBrk="1" hangingPunct="1"/>
            <a:r>
              <a:rPr lang="en-US" smtClean="0"/>
              <a:t>drag-and drop editing</a:t>
            </a:r>
          </a:p>
          <a:p>
            <a:pPr eaLnBrk="1" hangingPunct="1"/>
            <a:r>
              <a:rPr lang="en-US" smtClean="0"/>
              <a:t>edit</a:t>
            </a:r>
          </a:p>
          <a:p>
            <a:pPr eaLnBrk="1" hangingPunct="1"/>
            <a:r>
              <a:rPr lang="en-US" smtClean="0"/>
              <a:t>first line indent</a:t>
            </a:r>
          </a:p>
          <a:p>
            <a:pPr eaLnBrk="1" hangingPunct="1"/>
            <a:r>
              <a:rPr lang="en-US" smtClean="0"/>
              <a:t>font</a:t>
            </a:r>
          </a:p>
          <a:p>
            <a:pPr eaLnBrk="1" hangingPunct="1"/>
            <a:endParaRPr lang="en-US" smtClean="0"/>
          </a:p>
        </p:txBody>
      </p:sp>
      <p:sp>
        <p:nvSpPr>
          <p:cNvPr id="22534" name="Content Placeholder 7"/>
          <p:cNvSpPr>
            <a:spLocks noGrp="1"/>
          </p:cNvSpPr>
          <p:nvPr>
            <p:ph sz="half" idx="2"/>
          </p:nvPr>
        </p:nvSpPr>
        <p:spPr/>
        <p:txBody>
          <a:bodyPr/>
          <a:lstStyle/>
          <a:p>
            <a:r>
              <a:rPr lang="en-US" smtClean="0"/>
              <a:t>format</a:t>
            </a:r>
          </a:p>
          <a:p>
            <a:r>
              <a:rPr lang="en-US" smtClean="0"/>
              <a:t>Format Painter</a:t>
            </a:r>
          </a:p>
          <a:p>
            <a:r>
              <a:rPr lang="en-US" smtClean="0"/>
              <a:t>hanging indent</a:t>
            </a:r>
          </a:p>
          <a:p>
            <a:r>
              <a:rPr lang="en-US" smtClean="0"/>
              <a:t>indent</a:t>
            </a:r>
          </a:p>
          <a:p>
            <a:r>
              <a:rPr lang="en-US" smtClean="0"/>
              <a:t>Insert mode</a:t>
            </a:r>
          </a:p>
          <a:p>
            <a:r>
              <a:rPr lang="en-US" smtClean="0"/>
              <a:t>landscape orientation</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6ED3DAE-3773-4DD3-AC13-1ACDDEFBB06D}" type="slidenum">
              <a:rPr lang="en-US" smtClean="0"/>
              <a:pPr/>
              <a:t>5</a:t>
            </a:fld>
            <a:endParaRPr lang="en-US"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B3B7951E-A0DA-40AC-B8B9-00C41937DC36}" type="slidenum">
              <a:rPr lang="en-US" sz="2600" b="1">
                <a:solidFill>
                  <a:schemeClr val="bg1"/>
                </a:solidFill>
              </a:rPr>
              <a:pPr/>
              <a:t>5</a:t>
            </a:fld>
            <a:endParaRPr lang="en-US" sz="2600" b="1">
              <a:solidFill>
                <a:schemeClr val="bg1"/>
              </a:solidFill>
            </a:endParaRPr>
          </a:p>
        </p:txBody>
      </p:sp>
      <p:sp>
        <p:nvSpPr>
          <p:cNvPr id="23555"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6FAE1644-3569-4359-8EBB-B347DE2C3724}" type="slidenum">
              <a:rPr lang="en-US" sz="2600" b="1">
                <a:solidFill>
                  <a:schemeClr val="bg1"/>
                </a:solidFill>
              </a:rPr>
              <a:pPr/>
              <a:t>5</a:t>
            </a:fld>
            <a:endParaRPr lang="en-US" sz="2600" b="1">
              <a:solidFill>
                <a:schemeClr val="bg1"/>
              </a:solidFill>
            </a:endParaRPr>
          </a:p>
        </p:txBody>
      </p:sp>
      <p:sp>
        <p:nvSpPr>
          <p:cNvPr id="23556" name="AutoShape 2"/>
          <p:cNvSpPr>
            <a:spLocks noGrp="1" noChangeArrowheads="1"/>
          </p:cNvSpPr>
          <p:nvPr>
            <p:ph type="title"/>
          </p:nvPr>
        </p:nvSpPr>
        <p:spPr/>
        <p:txBody>
          <a:bodyPr/>
          <a:lstStyle/>
          <a:p>
            <a:pPr eaLnBrk="1" hangingPunct="1"/>
            <a:r>
              <a:rPr lang="en-US" smtClean="0"/>
              <a:t>Vocabulary (continued)</a:t>
            </a:r>
          </a:p>
        </p:txBody>
      </p:sp>
      <p:sp>
        <p:nvSpPr>
          <p:cNvPr id="23557" name="Rectangle 3"/>
          <p:cNvSpPr>
            <a:spLocks noGrp="1" noChangeArrowheads="1"/>
          </p:cNvSpPr>
          <p:nvPr>
            <p:ph type="body" sz="half" idx="1"/>
          </p:nvPr>
        </p:nvSpPr>
        <p:spPr/>
        <p:txBody>
          <a:bodyPr/>
          <a:lstStyle/>
          <a:p>
            <a:pPr eaLnBrk="1" hangingPunct="1"/>
            <a:r>
              <a:rPr lang="en-US" smtClean="0"/>
              <a:t>manual line break</a:t>
            </a:r>
          </a:p>
          <a:p>
            <a:pPr eaLnBrk="1" hangingPunct="1"/>
            <a:r>
              <a:rPr lang="en-US" smtClean="0"/>
              <a:t>manual page break</a:t>
            </a:r>
          </a:p>
          <a:p>
            <a:pPr eaLnBrk="1" hangingPunct="1"/>
            <a:r>
              <a:rPr lang="en-US" smtClean="0"/>
              <a:t>margin</a:t>
            </a:r>
          </a:p>
          <a:p>
            <a:pPr eaLnBrk="1" hangingPunct="1"/>
            <a:r>
              <a:rPr lang="en-US" smtClean="0"/>
              <a:t>Overtype mode</a:t>
            </a:r>
          </a:p>
          <a:p>
            <a:pPr eaLnBrk="1" hangingPunct="1"/>
            <a:r>
              <a:rPr lang="en-US" smtClean="0"/>
              <a:t>points</a:t>
            </a:r>
          </a:p>
          <a:p>
            <a:pPr eaLnBrk="1" hangingPunct="1"/>
            <a:r>
              <a:rPr lang="en-US" smtClean="0"/>
              <a:t>portrait orientation</a:t>
            </a:r>
          </a:p>
          <a:p>
            <a:pPr eaLnBrk="1" hangingPunct="1"/>
            <a:r>
              <a:rPr lang="en-US" smtClean="0"/>
              <a:t>select</a:t>
            </a:r>
          </a:p>
          <a:p>
            <a:pPr eaLnBrk="1" hangingPunct="1"/>
            <a:endParaRPr lang="en-US" smtClean="0"/>
          </a:p>
        </p:txBody>
      </p:sp>
      <p:sp>
        <p:nvSpPr>
          <p:cNvPr id="23558" name="Content Placeholder 7"/>
          <p:cNvSpPr>
            <a:spLocks noGrp="1"/>
          </p:cNvSpPr>
          <p:nvPr>
            <p:ph sz="half" idx="2"/>
          </p:nvPr>
        </p:nvSpPr>
        <p:spPr/>
        <p:txBody>
          <a:bodyPr/>
          <a:lstStyle/>
          <a:p>
            <a:r>
              <a:rPr lang="en-US" smtClean="0"/>
              <a:t>soft page break</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3"/>
          <p:cNvSpPr>
            <a:spLocks noGrp="1" noChangeArrowheads="1"/>
          </p:cNvSpPr>
          <p:nvPr>
            <p:ph type="sldNum" sz="quarter" idx="10"/>
          </p:nvPr>
        </p:nvSpPr>
        <p:spPr>
          <a:noFill/>
        </p:spPr>
        <p:txBody>
          <a:bodyPr/>
          <a:lstStyle/>
          <a:p>
            <a:fld id="{EE4A3DAF-5164-43CB-AFD5-8F84697BD26F}" type="slidenum">
              <a:rPr lang="en-US" smtClean="0"/>
              <a:pPr/>
              <a:t>6</a:t>
            </a:fld>
            <a:endParaRPr lang="en-US" smtClean="0"/>
          </a:p>
        </p:txBody>
      </p:sp>
      <p:sp>
        <p:nvSpPr>
          <p:cNvPr id="2457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837B92-932B-4AAA-A07B-FD07C67E2E9E}" type="slidenum">
              <a:rPr lang="en-US" sz="2600" b="1">
                <a:solidFill>
                  <a:schemeClr val="bg1"/>
                </a:solidFill>
              </a:rPr>
              <a:pPr/>
              <a:t>6</a:t>
            </a:fld>
            <a:endParaRPr lang="en-US" sz="2600" b="1">
              <a:solidFill>
                <a:schemeClr val="bg1"/>
              </a:solidFill>
            </a:endParaRPr>
          </a:p>
        </p:txBody>
      </p:sp>
      <p:sp>
        <p:nvSpPr>
          <p:cNvPr id="24579"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BF8894DE-F03C-4A3E-8263-B34C72325DA3}" type="slidenum">
              <a:rPr lang="en-US" sz="2600" b="1">
                <a:solidFill>
                  <a:schemeClr val="bg1"/>
                </a:solidFill>
              </a:rPr>
              <a:pPr/>
              <a:t>6</a:t>
            </a:fld>
            <a:endParaRPr lang="en-US" sz="2600" b="1">
              <a:solidFill>
                <a:schemeClr val="bg1"/>
              </a:solidFill>
            </a:endParaRPr>
          </a:p>
        </p:txBody>
      </p:sp>
      <p:sp>
        <p:nvSpPr>
          <p:cNvPr id="24580" name="AutoShape 2"/>
          <p:cNvSpPr>
            <a:spLocks noGrp="1" noChangeArrowheads="1"/>
          </p:cNvSpPr>
          <p:nvPr>
            <p:ph type="title"/>
          </p:nvPr>
        </p:nvSpPr>
        <p:spPr>
          <a:xfrm>
            <a:off x="762000" y="762000"/>
            <a:ext cx="8153400" cy="1143000"/>
          </a:xfrm>
        </p:spPr>
        <p:txBody>
          <a:bodyPr/>
          <a:lstStyle/>
          <a:p>
            <a:pPr eaLnBrk="1" hangingPunct="1"/>
            <a:r>
              <a:rPr lang="en-US" smtClean="0"/>
              <a:t>Introduction </a:t>
            </a:r>
          </a:p>
        </p:txBody>
      </p:sp>
      <p:sp>
        <p:nvSpPr>
          <p:cNvPr id="24581" name="Rectangle 3"/>
          <p:cNvSpPr>
            <a:spLocks noGrp="1" noChangeArrowheads="1"/>
          </p:cNvSpPr>
          <p:nvPr>
            <p:ph type="body" idx="1"/>
          </p:nvPr>
        </p:nvSpPr>
        <p:spPr>
          <a:xfrm>
            <a:off x="838200" y="2362200"/>
            <a:ext cx="7693025" cy="3962400"/>
          </a:xfrm>
        </p:spPr>
        <p:txBody>
          <a:bodyPr/>
          <a:lstStyle/>
          <a:p>
            <a:pPr eaLnBrk="1" hangingPunct="1"/>
            <a:r>
              <a:rPr lang="en-US" smtClean="0"/>
              <a:t>Editing and formatting features give you the ability to refine your documents and determine how they will look on the screen, on the Web, or as printed pages.</a:t>
            </a:r>
          </a:p>
          <a:p>
            <a:pPr eaLnBrk="1" hangingPunct="1"/>
            <a:endParaRPr lang="en-US" smtClean="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2379B232-A01D-4765-8C54-E9012FD2D258}" type="slidenum">
              <a:rPr lang="en-US" smtClean="0"/>
              <a:pPr/>
              <a:t>7</a:t>
            </a:fld>
            <a:endParaRPr lang="en-US"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3450C48-9D9E-4605-A9AF-E9C6EB75FFE5}" type="slidenum">
              <a:rPr lang="en-US" sz="2600" b="1">
                <a:solidFill>
                  <a:schemeClr val="bg1"/>
                </a:solidFill>
              </a:rPr>
              <a:pPr/>
              <a:t>7</a:t>
            </a:fld>
            <a:endParaRPr lang="en-US" sz="2600" b="1">
              <a:solidFill>
                <a:schemeClr val="bg1"/>
              </a:solidFill>
            </a:endParaRPr>
          </a:p>
        </p:txBody>
      </p:sp>
      <p:sp>
        <p:nvSpPr>
          <p:cNvPr id="25603" name="Title 1"/>
          <p:cNvSpPr>
            <a:spLocks noGrp="1"/>
          </p:cNvSpPr>
          <p:nvPr>
            <p:ph type="title"/>
          </p:nvPr>
        </p:nvSpPr>
        <p:spPr/>
        <p:txBody>
          <a:bodyPr/>
          <a:lstStyle/>
          <a:p>
            <a:pPr eaLnBrk="1" hangingPunct="1"/>
            <a:r>
              <a:rPr lang="en-US" smtClean="0"/>
              <a:t>Editing Documents</a:t>
            </a:r>
          </a:p>
        </p:txBody>
      </p:sp>
      <p:sp>
        <p:nvSpPr>
          <p:cNvPr id="25604" name="Rectangle 7"/>
          <p:cNvSpPr>
            <a:spLocks noGrp="1" noChangeArrowheads="1"/>
          </p:cNvSpPr>
          <p:nvPr>
            <p:ph type="body" sz="half" idx="4294967295"/>
          </p:nvPr>
        </p:nvSpPr>
        <p:spPr>
          <a:xfrm>
            <a:off x="838200" y="2362200"/>
            <a:ext cx="7772400" cy="3810000"/>
          </a:xfrm>
        </p:spPr>
        <p:txBody>
          <a:bodyPr/>
          <a:lstStyle/>
          <a:p>
            <a:r>
              <a:rPr lang="en-US" smtClean="0"/>
              <a:t>Editing a document involves adding, deleting, changing, or moving text.</a:t>
            </a:r>
          </a:p>
          <a:p>
            <a:r>
              <a:rPr lang="en-US" smtClean="0"/>
              <a:t>Word provides many features that enable you to make changes, correct errors, and check the spelling and grammar in your document.</a:t>
            </a:r>
          </a:p>
        </p:txBody>
      </p:sp>
      <p:sp>
        <p:nvSpPr>
          <p:cNvPr id="2560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FCEC0F47-F218-47EC-9E58-9BD4486697B5}" type="slidenum">
              <a:rPr lang="en-US" sz="2600" b="1">
                <a:solidFill>
                  <a:schemeClr val="bg1"/>
                </a:solidFill>
              </a:rPr>
              <a:pPr/>
              <a:t>7</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3"/>
          <p:cNvSpPr>
            <a:spLocks noGrp="1" noChangeArrowheads="1"/>
          </p:cNvSpPr>
          <p:nvPr>
            <p:ph type="sldNum" sz="quarter" idx="10"/>
          </p:nvPr>
        </p:nvSpPr>
        <p:spPr>
          <a:noFill/>
        </p:spPr>
        <p:txBody>
          <a:bodyPr/>
          <a:lstStyle/>
          <a:p>
            <a:fld id="{CE5FE753-0344-4BD0-9349-22564A706703}" type="slidenum">
              <a:rPr lang="en-US" smtClean="0"/>
              <a:pPr/>
              <a:t>8</a:t>
            </a:fld>
            <a:endParaRPr lang="en-US" smtClean="0"/>
          </a:p>
        </p:txBody>
      </p:sp>
      <p:sp>
        <p:nvSpPr>
          <p:cNvPr id="2662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41EB0537-5E71-4FAE-BE2A-7DAB96DABEC3}" type="slidenum">
              <a:rPr lang="en-US" sz="2600" b="1">
                <a:solidFill>
                  <a:schemeClr val="bg1"/>
                </a:solidFill>
              </a:rPr>
              <a:pPr/>
              <a:t>8</a:t>
            </a:fld>
            <a:endParaRPr lang="en-US" sz="2600" b="1">
              <a:solidFill>
                <a:schemeClr val="bg1"/>
              </a:solidFill>
            </a:endParaRPr>
          </a:p>
        </p:txBody>
      </p:sp>
      <p:sp>
        <p:nvSpPr>
          <p:cNvPr id="26627" name="Title 1"/>
          <p:cNvSpPr>
            <a:spLocks noGrp="1"/>
          </p:cNvSpPr>
          <p:nvPr>
            <p:ph type="title"/>
          </p:nvPr>
        </p:nvSpPr>
        <p:spPr/>
        <p:txBody>
          <a:bodyPr/>
          <a:lstStyle/>
          <a:p>
            <a:pPr eaLnBrk="1" hangingPunct="1"/>
            <a:r>
              <a:rPr lang="en-US" smtClean="0"/>
              <a:t>Editing Documents (continued)</a:t>
            </a:r>
          </a:p>
        </p:txBody>
      </p:sp>
      <p:sp>
        <p:nvSpPr>
          <p:cNvPr id="26628" name="Rectangle 7"/>
          <p:cNvSpPr>
            <a:spLocks noGrp="1" noChangeArrowheads="1"/>
          </p:cNvSpPr>
          <p:nvPr>
            <p:ph type="body" sz="half" idx="4294967295"/>
          </p:nvPr>
        </p:nvSpPr>
        <p:spPr>
          <a:xfrm>
            <a:off x="838200" y="2362200"/>
            <a:ext cx="7696200" cy="3810000"/>
          </a:xfrm>
        </p:spPr>
        <p:txBody>
          <a:bodyPr/>
          <a:lstStyle/>
          <a:p>
            <a:r>
              <a:rPr lang="en-US" sz="2200" b="1" smtClean="0"/>
              <a:t>Selecting Text:</a:t>
            </a:r>
          </a:p>
          <a:p>
            <a:r>
              <a:rPr lang="en-US" sz="2200" smtClean="0"/>
              <a:t>When you select text, you identify a block of text you want to edit. </a:t>
            </a:r>
          </a:p>
          <a:p>
            <a:r>
              <a:rPr lang="en-US" sz="2200" smtClean="0"/>
              <a:t>Once you select text, you can delete it, replace it, change its appearance, move it, copy it, and so on.</a:t>
            </a:r>
          </a:p>
        </p:txBody>
      </p:sp>
      <p:sp>
        <p:nvSpPr>
          <p:cNvPr id="26629"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34B6D85-B8D6-4A1E-BDA6-08177791ED1D}" type="slidenum">
              <a:rPr lang="en-US" sz="2600" b="1">
                <a:solidFill>
                  <a:schemeClr val="bg1"/>
                </a:solidFill>
              </a:rPr>
              <a:pPr/>
              <a:t>8</a:t>
            </a:fld>
            <a:endParaRPr lang="en-US" sz="2600" b="1">
              <a:solidFill>
                <a:schemeClr val="bg1"/>
              </a:solidFill>
            </a:endParaRPr>
          </a:p>
        </p:txBody>
      </p:sp>
      <p:pic>
        <p:nvPicPr>
          <p:cNvPr id="26630" name="Picture 8"/>
          <p:cNvPicPr>
            <a:picLocks noChangeAspect="1" noChangeArrowheads="1"/>
          </p:cNvPicPr>
          <p:nvPr/>
        </p:nvPicPr>
        <p:blipFill>
          <a:blip r:embed="rId2"/>
          <a:srcRect/>
          <a:stretch>
            <a:fillRect/>
          </a:stretch>
        </p:blipFill>
        <p:spPr bwMode="auto">
          <a:xfrm>
            <a:off x="914400" y="4267200"/>
            <a:ext cx="7800975" cy="21383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3"/>
          <p:cNvSpPr>
            <a:spLocks noGrp="1" noChangeArrowheads="1"/>
          </p:cNvSpPr>
          <p:nvPr>
            <p:ph type="sldNum" sz="quarter" idx="10"/>
          </p:nvPr>
        </p:nvSpPr>
        <p:spPr>
          <a:noFill/>
        </p:spPr>
        <p:txBody>
          <a:bodyPr/>
          <a:lstStyle/>
          <a:p>
            <a:fld id="{029D98A7-C079-437C-93BD-7FC9E7277276}" type="slidenum">
              <a:rPr lang="en-US" smtClean="0"/>
              <a:pPr/>
              <a:t>9</a:t>
            </a:fld>
            <a:endParaRPr lang="en-US" smtClean="0"/>
          </a:p>
        </p:txBody>
      </p:sp>
      <p:sp>
        <p:nvSpPr>
          <p:cNvPr id="2765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ACD3DD61-94CD-473F-8D0C-72E26C38750C}" type="slidenum">
              <a:rPr lang="en-US" sz="2600" b="1">
                <a:solidFill>
                  <a:schemeClr val="bg1"/>
                </a:solidFill>
              </a:rPr>
              <a:pPr/>
              <a:t>9</a:t>
            </a:fld>
            <a:endParaRPr lang="en-US" sz="2600" b="1">
              <a:solidFill>
                <a:schemeClr val="bg1"/>
              </a:solidFill>
            </a:endParaRPr>
          </a:p>
        </p:txBody>
      </p:sp>
      <p:sp>
        <p:nvSpPr>
          <p:cNvPr id="27651" name="Title 1"/>
          <p:cNvSpPr>
            <a:spLocks noGrp="1"/>
          </p:cNvSpPr>
          <p:nvPr>
            <p:ph type="title"/>
          </p:nvPr>
        </p:nvSpPr>
        <p:spPr/>
        <p:txBody>
          <a:bodyPr/>
          <a:lstStyle/>
          <a:p>
            <a:pPr eaLnBrk="1" hangingPunct="1"/>
            <a:r>
              <a:rPr lang="en-US" smtClean="0"/>
              <a:t>Editing Documents (continued)</a:t>
            </a:r>
          </a:p>
        </p:txBody>
      </p:sp>
      <p:sp>
        <p:nvSpPr>
          <p:cNvPr id="27652" name="Rectangle 7"/>
          <p:cNvSpPr>
            <a:spLocks noGrp="1" noChangeArrowheads="1"/>
          </p:cNvSpPr>
          <p:nvPr>
            <p:ph type="body" sz="half" idx="4294967295"/>
          </p:nvPr>
        </p:nvSpPr>
        <p:spPr>
          <a:xfrm>
            <a:off x="838200" y="2362200"/>
            <a:ext cx="2514600" cy="3810000"/>
          </a:xfrm>
        </p:spPr>
        <p:txBody>
          <a:bodyPr/>
          <a:lstStyle/>
          <a:p>
            <a:r>
              <a:rPr lang="en-US" sz="2600" b="1" smtClean="0"/>
              <a:t>Selecting Text (cont):</a:t>
            </a:r>
          </a:p>
          <a:p>
            <a:r>
              <a:rPr lang="en-US" sz="2600" smtClean="0"/>
              <a:t>You can use the mouse or the keyboard to select text.</a:t>
            </a:r>
          </a:p>
        </p:txBody>
      </p:sp>
      <p:sp>
        <p:nvSpPr>
          <p:cNvPr id="27653"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4367A321-7596-410C-996C-1765595B21C4}" type="slidenum">
              <a:rPr lang="en-US" sz="2600" b="1">
                <a:solidFill>
                  <a:schemeClr val="bg1"/>
                </a:solidFill>
              </a:rPr>
              <a:pPr/>
              <a:t>9</a:t>
            </a:fld>
            <a:endParaRPr lang="en-US" sz="2600" b="1">
              <a:solidFill>
                <a:schemeClr val="bg1"/>
              </a:solidFill>
            </a:endParaRPr>
          </a:p>
        </p:txBody>
      </p:sp>
      <p:pic>
        <p:nvPicPr>
          <p:cNvPr id="27654" name="Picture 2"/>
          <p:cNvPicPr>
            <a:picLocks noChangeAspect="1" noChangeArrowheads="1"/>
          </p:cNvPicPr>
          <p:nvPr/>
        </p:nvPicPr>
        <p:blipFill>
          <a:blip r:embed="rId2"/>
          <a:srcRect/>
          <a:stretch>
            <a:fillRect/>
          </a:stretch>
        </p:blipFill>
        <p:spPr bwMode="auto">
          <a:xfrm>
            <a:off x="3429000" y="2362200"/>
            <a:ext cx="4495800" cy="40290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apsules">
  <a:themeElements>
    <a:clrScheme name="Capsules 10">
      <a:dk1>
        <a:srgbClr val="003366"/>
      </a:dk1>
      <a:lt1>
        <a:srgbClr val="FFFFFF"/>
      </a:lt1>
      <a:dk2>
        <a:srgbClr val="006666"/>
      </a:dk2>
      <a:lt2>
        <a:srgbClr val="666699"/>
      </a:lt2>
      <a:accent1>
        <a:srgbClr val="33CCCC"/>
      </a:accent1>
      <a:accent2>
        <a:srgbClr val="6600FF"/>
      </a:accent2>
      <a:accent3>
        <a:srgbClr val="FFFFFF"/>
      </a:accent3>
      <a:accent4>
        <a:srgbClr val="002A56"/>
      </a:accent4>
      <a:accent5>
        <a:srgbClr val="ADE2E2"/>
      </a:accent5>
      <a:accent6>
        <a:srgbClr val="5C00E7"/>
      </a:accent6>
      <a:hlink>
        <a:srgbClr val="99CC00"/>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9">
        <a:dk1>
          <a:srgbClr val="003366"/>
        </a:dk1>
        <a:lt1>
          <a:srgbClr val="FFFFFF"/>
        </a:lt1>
        <a:dk2>
          <a:srgbClr val="006666"/>
        </a:dk2>
        <a:lt2>
          <a:srgbClr val="666699"/>
        </a:lt2>
        <a:accent1>
          <a:srgbClr val="33CCCC"/>
        </a:accent1>
        <a:accent2>
          <a:srgbClr val="6600FF"/>
        </a:accent2>
        <a:accent3>
          <a:srgbClr val="FFFFFF"/>
        </a:accent3>
        <a:accent4>
          <a:srgbClr val="002A56"/>
        </a:accent4>
        <a:accent5>
          <a:srgbClr val="ADE2E2"/>
        </a:accent5>
        <a:accent6>
          <a:srgbClr val="5C00E7"/>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0">
        <a:dk1>
          <a:srgbClr val="003366"/>
        </a:dk1>
        <a:lt1>
          <a:srgbClr val="FFFFFF"/>
        </a:lt1>
        <a:dk2>
          <a:srgbClr val="006666"/>
        </a:dk2>
        <a:lt2>
          <a:srgbClr val="666699"/>
        </a:lt2>
        <a:accent1>
          <a:srgbClr val="33CCCC"/>
        </a:accent1>
        <a:accent2>
          <a:srgbClr val="6600FF"/>
        </a:accent2>
        <a:accent3>
          <a:srgbClr val="FFFFFF"/>
        </a:accent3>
        <a:accent4>
          <a:srgbClr val="002A56"/>
        </a:accent4>
        <a:accent5>
          <a:srgbClr val="ADE2E2"/>
        </a:accent5>
        <a:accent6>
          <a:srgbClr val="5C00E7"/>
        </a:accent6>
        <a:hlink>
          <a:srgbClr val="99CC00"/>
        </a:hlink>
        <a:folHlink>
          <a:srgbClr val="CC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themeOverride>
</file>

<file path=docProps/app.xml><?xml version="1.0" encoding="utf-8"?>
<Properties xmlns="http://schemas.openxmlformats.org/officeDocument/2006/extended-properties" xmlns:vt="http://schemas.openxmlformats.org/officeDocument/2006/docPropsVTypes">
  <Template>Capsules</Template>
  <TotalTime>10821</TotalTime>
  <Words>1576</Words>
  <Application>Microsoft PowerPoint</Application>
  <PresentationFormat>On-screen Show (4:3)</PresentationFormat>
  <Paragraphs>245</Paragraphs>
  <Slides>31</Slides>
  <Notes>3</Notes>
  <HiddenSlides>0</HiddenSlides>
  <MMClips>0</MMClips>
  <ScaleCrop>false</ScaleCrop>
  <HeadingPairs>
    <vt:vector size="6" baseType="variant">
      <vt:variant>
        <vt:lpstr>Fonts Used</vt:lpstr>
      </vt:variant>
      <vt:variant>
        <vt:i4>3</vt:i4>
      </vt:variant>
      <vt:variant>
        <vt:lpstr>Design Template</vt:lpstr>
      </vt:variant>
      <vt:variant>
        <vt:i4>3</vt:i4>
      </vt:variant>
      <vt:variant>
        <vt:lpstr>Slide Titles</vt:lpstr>
      </vt:variant>
      <vt:variant>
        <vt:i4>31</vt:i4>
      </vt:variant>
    </vt:vector>
  </HeadingPairs>
  <TitlesOfParts>
    <vt:vector size="37" baseType="lpstr">
      <vt:lpstr>Arial</vt:lpstr>
      <vt:lpstr>Wingdings</vt:lpstr>
      <vt:lpstr>Times New Roman</vt:lpstr>
      <vt:lpstr>Capsules</vt:lpstr>
      <vt:lpstr>Capsules</vt:lpstr>
      <vt:lpstr>Capsules</vt:lpstr>
      <vt:lpstr>Lesson 8 Editing and Formatting Documents</vt:lpstr>
      <vt:lpstr>Objectives</vt:lpstr>
      <vt:lpstr>Objectives (continued)</vt:lpstr>
      <vt:lpstr>Vocabulary</vt:lpstr>
      <vt:lpstr>Vocabulary (continued)</vt:lpstr>
      <vt:lpstr>Introduction </vt:lpstr>
      <vt:lpstr>Editing Documents</vt:lpstr>
      <vt:lpstr>Editing Documents (continued)</vt:lpstr>
      <vt:lpstr>Editing Documents (continued)</vt:lpstr>
      <vt:lpstr>Editing Documents (continued)</vt:lpstr>
      <vt:lpstr>Editing Documents (continued)</vt:lpstr>
      <vt:lpstr>Editing Documents (continued)</vt:lpstr>
      <vt:lpstr>Editing Documents (continued)</vt:lpstr>
      <vt:lpstr>Editing Documents (continued)</vt:lpstr>
      <vt:lpstr>Editing Documents (continued)</vt:lpstr>
      <vt:lpstr>Editing Documents (continued)</vt:lpstr>
      <vt:lpstr>Formatting Documents</vt:lpstr>
      <vt:lpstr>Formatting Documents (continued)</vt:lpstr>
      <vt:lpstr>Formatting Documents (continued)</vt:lpstr>
      <vt:lpstr>Formatting Documents (continued)</vt:lpstr>
      <vt:lpstr>Formatting Documents (continued)</vt:lpstr>
      <vt:lpstr>Formatting Documents (continued)</vt:lpstr>
      <vt:lpstr>Formatting Documents (continued)</vt:lpstr>
      <vt:lpstr>Formatting Documents (continued)</vt:lpstr>
      <vt:lpstr>Formatting Documents (continued)</vt:lpstr>
      <vt:lpstr>Using Format Painter</vt:lpstr>
      <vt:lpstr>Finding and Replacing Text</vt:lpstr>
      <vt:lpstr>Summary</vt:lpstr>
      <vt:lpstr>Summary (continued)</vt:lpstr>
      <vt:lpstr>Summary (continued)</vt:lpstr>
      <vt:lpstr>Summary (continued)</vt:lpstr>
    </vt:vector>
  </TitlesOfParts>
  <Company>Course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13 Editing and Formatting Documents</dc:title>
  <dc:creator/>
  <cp:lastModifiedBy>pherbert</cp:lastModifiedBy>
  <cp:revision>220</cp:revision>
  <dcterms:created xsi:type="dcterms:W3CDTF">2001-06-11T01:47:29Z</dcterms:created>
  <dcterms:modified xsi:type="dcterms:W3CDTF">2010-10-01T02:25:43Z</dcterms:modified>
</cp:coreProperties>
</file>