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3"/>
  </p:notesMasterIdLst>
  <p:handoutMasterIdLst>
    <p:handoutMasterId r:id="rId24"/>
  </p:handoutMasterIdLst>
  <p:sldIdLst>
    <p:sldId id="299" r:id="rId2"/>
    <p:sldId id="325" r:id="rId3"/>
    <p:sldId id="300" r:id="rId4"/>
    <p:sldId id="266" r:id="rId5"/>
    <p:sldId id="303" r:id="rId6"/>
    <p:sldId id="366" r:id="rId7"/>
    <p:sldId id="351" r:id="rId8"/>
    <p:sldId id="346" r:id="rId9"/>
    <p:sldId id="352" r:id="rId10"/>
    <p:sldId id="367" r:id="rId11"/>
    <p:sldId id="368" r:id="rId12"/>
    <p:sldId id="341" r:id="rId13"/>
    <p:sldId id="353" r:id="rId14"/>
    <p:sldId id="354" r:id="rId15"/>
    <p:sldId id="369" r:id="rId16"/>
    <p:sldId id="370" r:id="rId17"/>
    <p:sldId id="371" r:id="rId18"/>
    <p:sldId id="372" r:id="rId19"/>
    <p:sldId id="321" r:id="rId20"/>
    <p:sldId id="339" r:id="rId21"/>
    <p:sldId id="34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  <p:cmAuthor id="1" name="Amanda Lyons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2" autoAdjust="0"/>
    <p:restoredTop sz="94575" autoAdjust="0"/>
  </p:normalViewPr>
  <p:slideViewPr>
    <p:cSldViewPr>
      <p:cViewPr>
        <p:scale>
          <a:sx n="75" d="100"/>
          <a:sy n="75" d="100"/>
        </p:scale>
        <p:origin x="-2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FFE56E1-4DF3-4FB2-96E9-3E0A49F1CA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8ACF3CA-1EB7-431B-9604-3A5BBA8CBF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84513-0A2B-4969-BEBD-4C4572AEC6B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1AC62B-8912-4012-AC64-B97C4AC729F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3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F4FDE0DA-5936-4AA3-9D75-884DFAD78D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DA68A-2CF3-43DA-8644-5B9D740E73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9EB67-EDAF-480E-80D8-E4C5861300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B355D-18C5-4765-B5CB-20337BD13B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DA869-2A43-49CE-9FD0-E306E83590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EA824-7352-4EBF-B9B7-4C16E5CFC4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E4E84-AEFC-46EE-9494-566D58D000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A33EC-B826-42F4-B84F-BE0A710439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54770-F503-4FC2-88C0-D3DC9EBDAD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E36DD-8F19-41C3-A552-8ABF47FD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8190D-6347-4C8A-BB7D-59012F9CA4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A4AEB-407A-4D2F-8C9E-4ED289C2D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4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B3FCA735-9CB6-4455-ACA2-715BFCC77D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-6350" y="2743200"/>
            <a:ext cx="8001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Lesson 12</a:t>
            </a:r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Morrison / Wells</a:t>
            </a:r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2000" b="1" dirty="0"/>
              <a:t>CLB: A Comp Guide to IC</a:t>
            </a:r>
            <a:r>
              <a:rPr lang="en-US" sz="2000" b="1" baseline="30000" dirty="0"/>
              <a:t>3</a:t>
            </a:r>
            <a:r>
              <a:rPr lang="en-US" sz="2000" b="1" dirty="0"/>
              <a:t> 3E</a:t>
            </a:r>
          </a:p>
        </p:txBody>
      </p:sp>
      <p:pic>
        <p:nvPicPr>
          <p:cNvPr id="1033" name="Picture 1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83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FCAE6E0-FEFF-4F8C-ADE5-6A35F9261F4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Lesson 7</a:t>
            </a:r>
            <a:br>
              <a:rPr lang="en-US" sz="3200" smtClean="0"/>
            </a:br>
            <a:r>
              <a:rPr lang="en-US" sz="3200" smtClean="0"/>
              <a:t>Getting Started with Word Essentials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smtClean="0"/>
              <a:t>Computer Literacy BASICS: A Comprehensive Guide to IC</a:t>
            </a:r>
            <a:r>
              <a:rPr lang="en-US" b="1" baseline="30000" smtClean="0"/>
              <a:t>3</a:t>
            </a:r>
            <a:r>
              <a:rPr lang="en-US" b="1" smtClean="0"/>
              <a:t>, 3</a:t>
            </a:r>
            <a:r>
              <a:rPr lang="en-US" b="1" baseline="30000" smtClean="0"/>
              <a:t>rd</a:t>
            </a:r>
            <a:r>
              <a:rPr lang="en-US" b="1" smtClean="0"/>
              <a:t> Edition</a:t>
            </a:r>
            <a:endParaRPr lang="en-US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/>
              <a:t>Morrison / Wells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2FFF86A-94F5-4317-B13A-D0D30929BA5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5780FFE-630E-47BD-BDA9-583E838D4B69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Views and Magnification (continued)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990600"/>
          </a:xfrm>
        </p:spPr>
        <p:txBody>
          <a:bodyPr/>
          <a:lstStyle/>
          <a:p>
            <a:pPr eaLnBrk="1" hangingPunct="1"/>
            <a:r>
              <a:rPr lang="en-US" sz="2200" b="1" smtClean="0"/>
              <a:t>Viewing a Document (cont): </a:t>
            </a:r>
          </a:p>
          <a:p>
            <a:pPr eaLnBrk="1" hangingPunct="1"/>
            <a:r>
              <a:rPr lang="en-US" sz="2200" smtClean="0"/>
              <a:t>Each view provides a different way to look at and work with a document.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8BF4397-4430-4212-B16A-0C6C3C6E1A92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505200"/>
            <a:ext cx="6334125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CC2B894-A1AF-46A3-83EA-93A0AAD0D60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867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9D7CEF1-F915-4048-9AE1-7DC13DE1EAAC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Views and Magnification (continued)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657600"/>
          </a:xfrm>
        </p:spPr>
        <p:txBody>
          <a:bodyPr/>
          <a:lstStyle/>
          <a:p>
            <a:pPr eaLnBrk="1" hangingPunct="1"/>
            <a:r>
              <a:rPr lang="en-US" sz="2200" b="1" smtClean="0"/>
              <a:t>Changing the Zoom and Magnification Settings:</a:t>
            </a:r>
          </a:p>
          <a:p>
            <a:pPr eaLnBrk="1" hangingPunct="1"/>
            <a:r>
              <a:rPr lang="en-US" sz="2200" smtClean="0"/>
              <a:t>You can increase and decrease the size of text and graphics on the screen, and you can show an entire page or multiple pages at the same time.</a:t>
            </a:r>
          </a:p>
          <a:p>
            <a:pPr eaLnBrk="1" hangingPunct="1"/>
            <a:r>
              <a:rPr lang="en-US" sz="2200" smtClean="0"/>
              <a:t>Word provides zoom options on the View tab and in the status bar. </a:t>
            </a:r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47FDB95-07FF-470F-941C-E7E8A828CB02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343400"/>
            <a:ext cx="57912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65BD96-345C-4B1A-AD5B-D5AABE2D134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969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3ADB132-3D88-49C8-BC7B-89F275906A8C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Showing Characters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886200"/>
          </a:xfrm>
        </p:spPr>
        <p:txBody>
          <a:bodyPr/>
          <a:lstStyle/>
          <a:p>
            <a:pPr eaLnBrk="1" hangingPunct="1"/>
            <a:r>
              <a:rPr lang="en-US" sz="2200" smtClean="0"/>
              <a:t>To make editing a document easier, you can show special nonprinting characters.</a:t>
            </a:r>
          </a:p>
          <a:p>
            <a:pPr eaLnBrk="1" hangingPunct="1"/>
            <a:r>
              <a:rPr lang="en-US" sz="2200" smtClean="0"/>
              <a:t>Use the Show/Hide ¶ button to show nonprinting characters.</a:t>
            </a:r>
          </a:p>
          <a:p>
            <a:pPr eaLnBrk="1" hangingPunct="1"/>
            <a:endParaRPr lang="en-US" sz="2200" smtClean="0"/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0E25C4C-F8B3-44D3-A526-0019AE59342C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970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14800"/>
            <a:ext cx="8001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33D8E90-358A-4BF5-891B-72B962EF5F5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072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A0CC0B6-8928-4FF9-BE60-D5B978EDC1F4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Click and Type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886200"/>
          </a:xfrm>
        </p:spPr>
        <p:txBody>
          <a:bodyPr/>
          <a:lstStyle/>
          <a:p>
            <a:pPr eaLnBrk="1" hangingPunct="1"/>
            <a:r>
              <a:rPr lang="en-US" smtClean="0"/>
              <a:t>Click and type is a Word setting that enables you to quickly position the insertion point within a blank area of a document by double-clicking in a blank space. </a:t>
            </a:r>
          </a:p>
          <a:p>
            <a:pPr eaLnBrk="1" hangingPunct="1"/>
            <a:r>
              <a:rPr lang="en-US" smtClean="0"/>
              <a:t>The Enable click and type setting is located in the Advanced settings area of the Word Options dialog box.</a:t>
            </a:r>
          </a:p>
        </p:txBody>
      </p:sp>
      <p:sp>
        <p:nvSpPr>
          <p:cNvPr id="3072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2D92C3A-83F1-4580-AB0B-E127396C6045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6D525A-8DB1-4C8C-9FF6-D24E1B308C5D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59CC1A5-9668-4992-877A-875904C7061F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Navigating Through the Document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28194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You can navigate documents by changing the view, using the mouse, and using the keyboard.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smtClean="0"/>
              <a:t>Using Thumbnails: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You can display thumbnails for each page in a pane on the left side of the document.</a:t>
            </a:r>
          </a:p>
        </p:txBody>
      </p:sp>
      <p:sp>
        <p:nvSpPr>
          <p:cNvPr id="3174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8591404-AF4F-414F-925E-5DE2E16FF9A2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175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743200"/>
            <a:ext cx="534352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EDCDD7-F5E9-4453-B63F-5ACB4835D56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23F70C0-9DB4-46FE-8927-BF593221607C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Navigating Through the Document (continued)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67818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smtClean="0"/>
              <a:t>Using the Mouse: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To navigate to a location on the screen, you can simply position the mouse pointer and click.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If the part of the document you want to view is currently not visible, you can use the scroll bars to navigate to that part of the document.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If your mouse has a scroll wheel, you can use it to scroll vertically through a Word document.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The position of the scroll box on the scroll bar helps you identify what part of the document you are viewing. As you drag the scroll box, a ScreenTip displays what page you are viewing.</a:t>
            </a:r>
          </a:p>
        </p:txBody>
      </p:sp>
      <p:sp>
        <p:nvSpPr>
          <p:cNvPr id="3277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87FD11D-277E-435C-A907-44392B4183D5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B48A53F-586C-4D4E-8F49-43362D9A0E9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379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7C808F6-78C3-4987-A2CA-960A16E8CEA8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Navigating Through the Document (continued)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67818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smtClean="0"/>
              <a:t>Using the Mouse (cont):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Browsing is another option for navigating through the document.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When you browse, you focus on an object such as a page or a footnote.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To browse, use the three Browse buttons at the bottom of the vertical scroll bar.</a:t>
            </a:r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E216DA9-4827-4E03-83E0-12B5942D352E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37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495800"/>
            <a:ext cx="37242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657E529-4975-4301-BB5C-2ADCDED4652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481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916BF72-9A4C-444B-87BA-3B17BAA083D3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Navigating Through the Document (continued)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3657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Using the Keyboard: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Learning keyboard shortcuts to move the insertion point can speed up your work.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Using keyboard shortcuts eliminates the need to move your hands away from the keyboard.</a:t>
            </a:r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4C2AD19-25A3-4264-890C-AEBCACE9599A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362200"/>
            <a:ext cx="37798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2803E1-E8A1-4B56-A8BE-C2EA53F0922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584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1F63731-BC37-4AC3-8F6F-BDADED2FC856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Navigating Through the Document (continued)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3914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b="1" smtClean="0"/>
              <a:t>Using the Keyboard (cont):</a:t>
            </a:r>
            <a:endParaRPr lang="en-US" sz="2600" smtClean="0"/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The Go To command can take you directly to a specific page, line, or footnote in a document.</a:t>
            </a:r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A63CFD7-4DF5-40BE-8B23-4A40D7DE7F36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584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038600"/>
            <a:ext cx="54864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4EAE56-94F5-40B5-B1B8-B81DE7FE8B7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686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3DE789D-D96D-4A8D-94ED-7EC0BB069DF8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3686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600" smtClean="0"/>
              <a:t>In this lesson, you learned:</a:t>
            </a:r>
          </a:p>
          <a:p>
            <a:pPr eaLnBrk="1" hangingPunct="1"/>
            <a:r>
              <a:rPr lang="en-US" sz="2600" smtClean="0"/>
              <a:t>New blank documents are created based on a template with default settings.</a:t>
            </a:r>
          </a:p>
          <a:p>
            <a:pPr eaLnBrk="1" hangingPunct="1"/>
            <a:r>
              <a:rPr lang="en-US" sz="2600" smtClean="0"/>
              <a:t>There are many “behind the scenes” settings in Word which can be changed to meet your preferences.</a:t>
            </a:r>
          </a:p>
          <a:p>
            <a:pPr eaLnBrk="1" hangingPunct="1"/>
            <a:r>
              <a:rPr lang="en-US" sz="2600" smtClean="0"/>
              <a:t>Word automatically wraps text to the next line when the line of text extends beyond the right margin.</a:t>
            </a:r>
          </a:p>
        </p:txBody>
      </p:sp>
      <p:sp>
        <p:nvSpPr>
          <p:cNvPr id="3686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B7BBF8C-B507-4B34-8FEA-A806680DADC1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29DBAF-4582-4DDB-A561-B687003FF04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EB33FC6-9266-49A8-B28A-2164C4FC6F6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5F69BC4-84F7-430D-9F05-03F65BF8B4A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38400"/>
            <a:ext cx="76930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Create a new document.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Change Word settings.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Enter text in a document.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Change views and magnification in the document window.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Show nonprinting characters in a document.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Use the click and type feature.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Navigate through a document.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682A8E3-F872-49C4-9AC2-CE4C347DB9F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789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15E3A85-A729-414B-A82E-71F3AD866BA7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78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378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Word provides several options for viewing a document.</a:t>
            </a:r>
          </a:p>
          <a:p>
            <a:pPr eaLnBrk="1" hangingPunct="1"/>
            <a:r>
              <a:rPr lang="en-US" sz="2600" smtClean="0"/>
              <a:t>You can use zoom options to increase or decrease the size of the text and graphics on the screen.</a:t>
            </a:r>
          </a:p>
          <a:p>
            <a:pPr eaLnBrk="1" hangingPunct="1"/>
            <a:r>
              <a:rPr lang="en-US" sz="2600" smtClean="0"/>
              <a:t>To make editing easier, you can show the nonprinting characters, such as tab markers, blank spaces, page breaks, and paragraph markers.</a:t>
            </a:r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C27D7E9-D5D5-4FF8-B598-96246632302A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B1B37E-85D2-4DE9-AADD-7D03DE6A074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891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A34564-30CC-4791-B191-E5AC9F71C5D5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3891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The click and type setting lets you position the insertion point in a blank area of a document.</a:t>
            </a:r>
          </a:p>
          <a:p>
            <a:pPr eaLnBrk="1" hangingPunct="1"/>
            <a:r>
              <a:rPr lang="en-US" sz="2400" smtClean="0"/>
              <a:t>You can view thumbnails of the document pages to make it easier and faster to move through the document.</a:t>
            </a:r>
          </a:p>
          <a:p>
            <a:pPr eaLnBrk="1" hangingPunct="1"/>
            <a:r>
              <a:rPr lang="en-US" sz="2400" smtClean="0"/>
              <a:t>You can also use the mouse, keyboard shortcuts, or the Go To command to move through a document quickly. </a:t>
            </a:r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1FF5CCE-2840-4CC9-B754-0650DE943042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29AEB7F-1579-4CFF-B012-8A9CA3A19D5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67675EE-FE70-485D-97D2-2CAA4EEA30D9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AF03BEA-0C7B-450B-88BE-8981C284ED91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4648200" cy="3724275"/>
          </a:xfrm>
        </p:spPr>
        <p:txBody>
          <a:bodyPr/>
          <a:lstStyle/>
          <a:p>
            <a:pPr eaLnBrk="1" hangingPunct="1"/>
            <a:r>
              <a:rPr lang="en-US" smtClean="0"/>
              <a:t>default settings</a:t>
            </a:r>
          </a:p>
          <a:p>
            <a:pPr eaLnBrk="1" hangingPunct="1"/>
            <a:r>
              <a:rPr lang="en-US" smtClean="0"/>
              <a:t>Normal.dotm template</a:t>
            </a:r>
          </a:p>
          <a:p>
            <a:pPr eaLnBrk="1" hangingPunct="1"/>
            <a:r>
              <a:rPr lang="en-US" smtClean="0"/>
              <a:t>toggle</a:t>
            </a:r>
          </a:p>
          <a:p>
            <a:pPr eaLnBrk="1" hangingPunct="1"/>
            <a:r>
              <a:rPr lang="en-US" smtClean="0"/>
              <a:t>word wrap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4F9416-3F4E-4995-83C4-7DB53A2285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10A9E46-72A0-4761-BA6B-09B586D7FACA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B10F1C0-5A14-40F6-90F0-182DC4D1F899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Introduction 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pPr eaLnBrk="1" hangingPunct="1"/>
            <a:r>
              <a:rPr lang="en-US" smtClean="0"/>
              <a:t>Word is a powerful, full-featured word-processing application. </a:t>
            </a:r>
          </a:p>
          <a:p>
            <a:pPr eaLnBrk="1" hangingPunct="1"/>
            <a:r>
              <a:rPr lang="en-US" smtClean="0"/>
              <a:t>You can use Word to create reports, tables, letters, memos, Web pages, and much more.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11D3D6-0925-472F-975B-946F542AF26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253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32CC19E-FF8C-4AD0-A922-D2BAC7730584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New Document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6858000" cy="3810000"/>
          </a:xfrm>
        </p:spPr>
        <p:txBody>
          <a:bodyPr/>
          <a:lstStyle/>
          <a:p>
            <a:r>
              <a:rPr lang="en-US" sz="2400" smtClean="0"/>
              <a:t>When you start Word, a new blank document appears and is titled Document1.</a:t>
            </a:r>
          </a:p>
          <a:p>
            <a:r>
              <a:rPr lang="en-US" sz="2400" smtClean="0"/>
              <a:t>The blank document is formatting with default settings that are stored in the Normal.dotm template, a file containing default styles and customizations that determine the structure and page layout of a document.</a:t>
            </a:r>
          </a:p>
          <a:p>
            <a:r>
              <a:rPr lang="en-US" sz="2400" smtClean="0"/>
              <a:t>You can open additional documents on top of Document1.</a:t>
            </a:r>
          </a:p>
        </p:txBody>
      </p:sp>
      <p:sp>
        <p:nvSpPr>
          <p:cNvPr id="2253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0463CF4-9E82-48D8-A68A-EBD9C37DA141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C317B5-2D21-4927-B072-0CB827AC60C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7C4F1CA0-88D8-44CE-A3B5-1D47C5BF39FE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New Document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6858000" cy="3810000"/>
          </a:xfrm>
        </p:spPr>
        <p:txBody>
          <a:bodyPr/>
          <a:lstStyle/>
          <a:p>
            <a:r>
              <a:rPr lang="en-US" sz="2200" smtClean="0"/>
              <a:t>You open a blank document from The New Document dialog box.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E710B59-1DE0-4633-ABB8-C1DEBFB37D69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200400"/>
            <a:ext cx="57912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06BFC4-032F-445D-8B03-8D73F71C0A2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457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32F936E-48B5-44A4-BA05-E10CAAFDE040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Word Settings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2438400" cy="1143000"/>
          </a:xfrm>
        </p:spPr>
        <p:txBody>
          <a:bodyPr/>
          <a:lstStyle/>
          <a:p>
            <a:r>
              <a:rPr lang="en-US" sz="2200" smtClean="0"/>
              <a:t>Using the Word Options dialog box, you can customize “behind the scenes” application settings such as automatic saving.</a:t>
            </a:r>
          </a:p>
          <a:p>
            <a:endParaRPr lang="en-US" sz="2200" smtClean="0"/>
          </a:p>
          <a:p>
            <a:endParaRPr lang="en-US" sz="2200" smtClean="0"/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4929C6E-6C65-4A2A-BF2D-A31B84E25178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438400"/>
            <a:ext cx="5481638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6018F2E-59CE-4992-9F39-D1916A779A9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106F7E0-2AB2-4501-965F-8DADA0C4F58B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Entering Text in a Document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810000"/>
          </a:xfrm>
        </p:spPr>
        <p:txBody>
          <a:bodyPr/>
          <a:lstStyle/>
          <a:p>
            <a:pPr eaLnBrk="1" hangingPunct="1"/>
            <a:r>
              <a:rPr lang="en-US" sz="2400" smtClean="0"/>
              <a:t>Information in the status bar continually changes to show the position of the insertion point and the current total number of words in the document. </a:t>
            </a:r>
          </a:p>
          <a:p>
            <a:pPr eaLnBrk="1" hangingPunct="1"/>
            <a:r>
              <a:rPr lang="en-US" sz="2400" smtClean="0"/>
              <a:t>Word automatically checks the spelling and grammar in a document as you enter text, and green and red wavy lines suggest there may be an error.</a:t>
            </a:r>
          </a:p>
          <a:p>
            <a:pPr eaLnBrk="1" hangingPunct="1"/>
            <a:r>
              <a:rPr lang="en-US" sz="2400" smtClean="0"/>
              <a:t>When text extends beyond the right margin, Word automatically wraps text to the next line. When you press Enter to start a new line, you create a new paragraph.</a:t>
            </a:r>
          </a:p>
        </p:txBody>
      </p:sp>
      <p:sp>
        <p:nvSpPr>
          <p:cNvPr id="2560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821E1FB-6A92-4A0A-87D5-A565E07681D8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D3F2B4D-BDF3-475D-964D-2850BA451E6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662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D2B3C95-0261-4B82-B9DC-B5AEC3909C4C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Views and Magnification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990600"/>
          </a:xfrm>
        </p:spPr>
        <p:txBody>
          <a:bodyPr/>
          <a:lstStyle/>
          <a:p>
            <a:pPr eaLnBrk="1" hangingPunct="1"/>
            <a:r>
              <a:rPr lang="en-US" sz="2200" smtClean="0"/>
              <a:t>You can change the way you view your document and control how much of the document shows on the screen.</a:t>
            </a:r>
          </a:p>
          <a:p>
            <a:pPr eaLnBrk="1" hangingPunct="1"/>
            <a:r>
              <a:rPr lang="en-US" sz="2200" b="1" smtClean="0"/>
              <a:t>Viewing a Document:</a:t>
            </a:r>
          </a:p>
          <a:p>
            <a:pPr eaLnBrk="1" hangingPunct="1"/>
            <a:r>
              <a:rPr lang="en-US" sz="2200" smtClean="0"/>
              <a:t>You can change document views from the Ribbon or the status bar</a:t>
            </a:r>
            <a:r>
              <a:rPr lang="en-US" sz="2400" smtClean="0"/>
              <a:t>.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662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F1C36CE-A1CA-4552-84BA-C14048841B49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663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191000"/>
            <a:ext cx="65055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6600FF"/>
      </a:accent2>
      <a:accent3>
        <a:srgbClr val="FFFFFF"/>
      </a:accent3>
      <a:accent4>
        <a:srgbClr val="002A56"/>
      </a:accent4>
      <a:accent5>
        <a:srgbClr val="ADE2E2"/>
      </a:accent5>
      <a:accent6>
        <a:srgbClr val="5C00E7"/>
      </a:accent6>
      <a:hlink>
        <a:srgbClr val="99CC00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33FF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2DE7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6600FF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5C00E7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6600FF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5C00E7"/>
        </a:accent6>
        <a:hlink>
          <a:srgbClr val="99CC00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sules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8699</TotalTime>
  <Words>933</Words>
  <Application>Microsoft PowerPoint</Application>
  <PresentationFormat>On-screen Show (4:3)</PresentationFormat>
  <Paragraphs>146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Wingdings</vt:lpstr>
      <vt:lpstr>Times New Roman</vt:lpstr>
      <vt:lpstr>Capsules</vt:lpstr>
      <vt:lpstr>Capsules</vt:lpstr>
      <vt:lpstr>Capsules</vt:lpstr>
      <vt:lpstr>Lesson 7 Getting Started with Word Essentials</vt:lpstr>
      <vt:lpstr>Objectives</vt:lpstr>
      <vt:lpstr>Vocabulary</vt:lpstr>
      <vt:lpstr>Introduction </vt:lpstr>
      <vt:lpstr>Creating a New Document</vt:lpstr>
      <vt:lpstr>Creating a New Document (continued)</vt:lpstr>
      <vt:lpstr>Changing Word Settings</vt:lpstr>
      <vt:lpstr>Entering Text in a Document</vt:lpstr>
      <vt:lpstr>Changing Views and Magnification</vt:lpstr>
      <vt:lpstr>Changing Views and Magnification (continued)</vt:lpstr>
      <vt:lpstr>Changing Views and Magnification (continued)</vt:lpstr>
      <vt:lpstr>Showing Characters</vt:lpstr>
      <vt:lpstr>Using Click and Type</vt:lpstr>
      <vt:lpstr>Navigating Through the Document</vt:lpstr>
      <vt:lpstr>Navigating Through the Document (continued)</vt:lpstr>
      <vt:lpstr>Navigating Through the Document (continued)</vt:lpstr>
      <vt:lpstr>Navigating Through the Document (continued)</vt:lpstr>
      <vt:lpstr>Navigating Through the Document (continued)</vt:lpstr>
      <vt:lpstr>Summary</vt:lpstr>
      <vt:lpstr>Summary (continued)</vt:lpstr>
      <vt:lpstr>Summary (continued)</vt:lpstr>
    </vt:vector>
  </TitlesOfParts>
  <Company>Course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12 Getting Started with Word Essentials</dc:title>
  <dc:creator/>
  <cp:lastModifiedBy>pherbert</cp:lastModifiedBy>
  <cp:revision>186</cp:revision>
  <dcterms:created xsi:type="dcterms:W3CDTF">2001-06-11T01:47:29Z</dcterms:created>
  <dcterms:modified xsi:type="dcterms:W3CDTF">2010-10-01T02:25:30Z</dcterms:modified>
</cp:coreProperties>
</file>